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3" r:id="rId5"/>
    <p:sldId id="432" r:id="rId6"/>
    <p:sldId id="434" r:id="rId7"/>
    <p:sldId id="433" r:id="rId8"/>
    <p:sldId id="435" r:id="rId9"/>
    <p:sldId id="437" r:id="rId10"/>
    <p:sldId id="438" r:id="rId11"/>
    <p:sldId id="439" r:id="rId12"/>
    <p:sldId id="440" r:id="rId13"/>
    <p:sldId id="441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4204F77-B922-4ECA-A61B-4C1583ACD62B}">
          <p14:sldIdLst/>
        </p14:section>
        <p14:section name="Template" id="{6CCF9F83-48AD-44A7-A7D4-A7E2D3188CE0}">
          <p14:sldIdLst>
            <p14:sldId id="343"/>
            <p14:sldId id="432"/>
            <p14:sldId id="434"/>
            <p14:sldId id="433"/>
            <p14:sldId id="435"/>
            <p14:sldId id="437"/>
            <p14:sldId id="438"/>
            <p14:sldId id="439"/>
            <p14:sldId id="440"/>
            <p14:sldId id="441"/>
          </p14:sldIdLst>
        </p14:section>
        <p14:section name="Type slides" id="{4D9E7B97-E65E-4FF2-AFD3-BF5C0469A7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18435E-9DB7-7070-9C62-4E8B9B012CBE}" name="Rasmus Lindberg" initials="RL" userId="S::rasmus.lindberg@molnlycke.com::bc57f649-d96a-4cd0-9c2b-94f0d265a1e6" providerId="AD"/>
  <p188:author id="{2ABA9ADA-947D-CD84-D26B-903942DF37EA}" name="Linda Byrlind" initials="LB" userId="S::linda@rehngruppen.se::99080a54-1142-41cb-9f4e-0b2799899e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1A429-5899-8934-B139-8E447BF653F7}" v="3" dt="2024-09-06T15:42:38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5707" autoAdjust="0"/>
  </p:normalViewPr>
  <p:slideViewPr>
    <p:cSldViewPr snapToGrid="0">
      <p:cViewPr>
        <p:scale>
          <a:sx n="300" d="100"/>
          <a:sy n="300" d="100"/>
        </p:scale>
        <p:origin x="-8496" y="-3534"/>
      </p:cViewPr>
      <p:guideLst/>
    </p:cSldViewPr>
  </p:slideViewPr>
  <p:outlineViewPr>
    <p:cViewPr>
      <p:scale>
        <a:sx n="33" d="100"/>
        <a:sy n="33" d="100"/>
      </p:scale>
      <p:origin x="0" y="-217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okan, Sukumar" userId="S::sukumar.ashokan@fujitsu.com::993e6f20-17ae-4327-b394-fd85572593e5" providerId="AD" clId="Web-{C2A74C49-E904-0DA9-D2BE-463A5643F302}"/>
    <pc:docChg chg="modSld">
      <pc:chgData name="Ashokan, Sukumar" userId="S::sukumar.ashokan@fujitsu.com::993e6f20-17ae-4327-b394-fd85572593e5" providerId="AD" clId="Web-{C2A74C49-E904-0DA9-D2BE-463A5643F302}" dt="2024-07-03T02:49:41.286" v="3" actId="1076"/>
      <pc:docMkLst>
        <pc:docMk/>
      </pc:docMkLst>
      <pc:sldChg chg="modSp">
        <pc:chgData name="Ashokan, Sukumar" userId="S::sukumar.ashokan@fujitsu.com::993e6f20-17ae-4327-b394-fd85572593e5" providerId="AD" clId="Web-{C2A74C49-E904-0DA9-D2BE-463A5643F302}" dt="2024-07-03T02:48:15.752" v="0" actId="1076"/>
        <pc:sldMkLst>
          <pc:docMk/>
          <pc:sldMk cId="2242039422" sldId="435"/>
        </pc:sldMkLst>
        <pc:picChg chg="mod">
          <ac:chgData name="Ashokan, Sukumar" userId="S::sukumar.ashokan@fujitsu.com::993e6f20-17ae-4327-b394-fd85572593e5" providerId="AD" clId="Web-{C2A74C49-E904-0DA9-D2BE-463A5643F302}" dt="2024-07-03T02:48:15.752" v="0" actId="1076"/>
          <ac:picMkLst>
            <pc:docMk/>
            <pc:sldMk cId="2242039422" sldId="435"/>
            <ac:picMk id="3" creationId="{F6BC38B6-3B19-9D39-D713-50A079A35D4A}"/>
          </ac:picMkLst>
        </pc:picChg>
      </pc:sldChg>
      <pc:sldChg chg="modSp">
        <pc:chgData name="Ashokan, Sukumar" userId="S::sukumar.ashokan@fujitsu.com::993e6f20-17ae-4327-b394-fd85572593e5" providerId="AD" clId="Web-{C2A74C49-E904-0DA9-D2BE-463A5643F302}" dt="2024-07-03T02:49:04.160" v="2" actId="1076"/>
        <pc:sldMkLst>
          <pc:docMk/>
          <pc:sldMk cId="2644575880" sldId="438"/>
        </pc:sldMkLst>
        <pc:picChg chg="mod">
          <ac:chgData name="Ashokan, Sukumar" userId="S::sukumar.ashokan@fujitsu.com::993e6f20-17ae-4327-b394-fd85572593e5" providerId="AD" clId="Web-{C2A74C49-E904-0DA9-D2BE-463A5643F302}" dt="2024-07-03T02:49:04.160" v="2" actId="1076"/>
          <ac:picMkLst>
            <pc:docMk/>
            <pc:sldMk cId="2644575880" sldId="438"/>
            <ac:picMk id="3" creationId="{41705917-D55F-5FAB-3C3E-D6DFFED04761}"/>
          </ac:picMkLst>
        </pc:picChg>
      </pc:sldChg>
      <pc:sldChg chg="modSp">
        <pc:chgData name="Ashokan, Sukumar" userId="S::sukumar.ashokan@fujitsu.com::993e6f20-17ae-4327-b394-fd85572593e5" providerId="AD" clId="Web-{C2A74C49-E904-0DA9-D2BE-463A5643F302}" dt="2024-07-03T02:49:41.286" v="3" actId="1076"/>
        <pc:sldMkLst>
          <pc:docMk/>
          <pc:sldMk cId="2800845542" sldId="439"/>
        </pc:sldMkLst>
        <pc:picChg chg="mod">
          <ac:chgData name="Ashokan, Sukumar" userId="S::sukumar.ashokan@fujitsu.com::993e6f20-17ae-4327-b394-fd85572593e5" providerId="AD" clId="Web-{C2A74C49-E904-0DA9-D2BE-463A5643F302}" dt="2024-07-03T02:49:41.286" v="3" actId="1076"/>
          <ac:picMkLst>
            <pc:docMk/>
            <pc:sldMk cId="2800845542" sldId="439"/>
            <ac:picMk id="4" creationId="{6119E557-7C41-E7A7-5B4F-138B5C410612}"/>
          </ac:picMkLst>
        </pc:picChg>
      </pc:sldChg>
    </pc:docChg>
  </pc:docChgLst>
  <pc:docChgLst>
    <pc:chgData name="Oskar Larsson" userId="30b8d066-5b92-44d8-b0e5-2f59b043cbc7" providerId="ADAL" clId="{B9A2F476-9DF9-46C0-A2AE-84997D695F90}"/>
    <pc:docChg chg="undo custSel addSld delSld modSld sldOrd modSection">
      <pc:chgData name="Oskar Larsson" userId="30b8d066-5b92-44d8-b0e5-2f59b043cbc7" providerId="ADAL" clId="{B9A2F476-9DF9-46C0-A2AE-84997D695F90}" dt="2024-04-25T08:08:12.808" v="2271" actId="1076"/>
      <pc:docMkLst>
        <pc:docMk/>
      </pc:docMkLst>
      <pc:sldChg chg="del">
        <pc:chgData name="Oskar Larsson" userId="30b8d066-5b92-44d8-b0e5-2f59b043cbc7" providerId="ADAL" clId="{B9A2F476-9DF9-46C0-A2AE-84997D695F90}" dt="2024-04-19T11:56:52.797" v="1981" actId="47"/>
        <pc:sldMkLst>
          <pc:docMk/>
          <pc:sldMk cId="1917412418" sldId="330"/>
        </pc:sldMkLst>
      </pc:sldChg>
      <pc:sldChg chg="del">
        <pc:chgData name="Oskar Larsson" userId="30b8d066-5b92-44d8-b0e5-2f59b043cbc7" providerId="ADAL" clId="{B9A2F476-9DF9-46C0-A2AE-84997D695F90}" dt="2024-04-19T11:56:51.953" v="1980" actId="47"/>
        <pc:sldMkLst>
          <pc:docMk/>
          <pc:sldMk cId="1878749076" sldId="331"/>
        </pc:sldMkLst>
      </pc:sldChg>
      <pc:sldChg chg="del">
        <pc:chgData name="Oskar Larsson" userId="30b8d066-5b92-44d8-b0e5-2f59b043cbc7" providerId="ADAL" clId="{B9A2F476-9DF9-46C0-A2AE-84997D695F90}" dt="2024-04-19T11:56:51.378" v="1979" actId="47"/>
        <pc:sldMkLst>
          <pc:docMk/>
          <pc:sldMk cId="2940621381" sldId="332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341286616" sldId="376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4180100281" sldId="381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592038189" sldId="382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18349086" sldId="390"/>
        </pc:sldMkLst>
      </pc:sldChg>
      <pc:sldChg chg="del">
        <pc:chgData name="Oskar Larsson" userId="30b8d066-5b92-44d8-b0e5-2f59b043cbc7" providerId="ADAL" clId="{B9A2F476-9DF9-46C0-A2AE-84997D695F90}" dt="2024-04-19T09:12:55.723" v="9" actId="47"/>
        <pc:sldMkLst>
          <pc:docMk/>
          <pc:sldMk cId="2457421862" sldId="403"/>
        </pc:sldMkLst>
      </pc:sldChg>
      <pc:sldChg chg="addSp del mod">
        <pc:chgData name="Oskar Larsson" userId="30b8d066-5b92-44d8-b0e5-2f59b043cbc7" providerId="ADAL" clId="{B9A2F476-9DF9-46C0-A2AE-84997D695F90}" dt="2024-04-19T11:48:13.034" v="1445" actId="47"/>
        <pc:sldMkLst>
          <pc:docMk/>
          <pc:sldMk cId="1156148194" sldId="404"/>
        </pc:sldMkLst>
        <pc:picChg chg="add">
          <ac:chgData name="Oskar Larsson" userId="30b8d066-5b92-44d8-b0e5-2f59b043cbc7" providerId="ADAL" clId="{B9A2F476-9DF9-46C0-A2AE-84997D695F90}" dt="2024-04-19T11:31:13.950" v="1282" actId="22"/>
          <ac:picMkLst>
            <pc:docMk/>
            <pc:sldMk cId="1156148194" sldId="404"/>
            <ac:picMk id="3" creationId="{7C7CC137-8F65-F602-FC13-FBA19A0DB66D}"/>
          </ac:picMkLst>
        </pc:picChg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719154079" sldId="405"/>
        </pc:sldMkLst>
      </pc:sldChg>
      <pc:sldChg chg="del ord">
        <pc:chgData name="Oskar Larsson" userId="30b8d066-5b92-44d8-b0e5-2f59b043cbc7" providerId="ADAL" clId="{B9A2F476-9DF9-46C0-A2AE-84997D695F90}" dt="2024-04-19T11:57:02.026" v="1982" actId="47"/>
        <pc:sldMkLst>
          <pc:docMk/>
          <pc:sldMk cId="1376472050" sldId="406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284193301" sldId="409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160840259" sldId="411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213570518" sldId="412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906054878" sldId="414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933868868" sldId="417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715361327" sldId="418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2653793246" sldId="420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522701538" sldId="421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2500291931" sldId="422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730574132" sldId="423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1599623786" sldId="425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1017540319" sldId="427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584278005" sldId="428"/>
        </pc:sldMkLst>
      </pc:sldChg>
      <pc:sldChg chg="del">
        <pc:chgData name="Oskar Larsson" userId="30b8d066-5b92-44d8-b0e5-2f59b043cbc7" providerId="ADAL" clId="{B9A2F476-9DF9-46C0-A2AE-84997D695F90}" dt="2024-04-19T11:57:02.026" v="1982" actId="47"/>
        <pc:sldMkLst>
          <pc:docMk/>
          <pc:sldMk cId="3347228960" sldId="431"/>
        </pc:sldMkLst>
      </pc:sldChg>
      <pc:sldChg chg="modSp add mod modNotesTx">
        <pc:chgData name="Oskar Larsson" userId="30b8d066-5b92-44d8-b0e5-2f59b043cbc7" providerId="ADAL" clId="{B9A2F476-9DF9-46C0-A2AE-84997D695F90}" dt="2024-04-25T06:29:43.372" v="2198" actId="20577"/>
        <pc:sldMkLst>
          <pc:docMk/>
          <pc:sldMk cId="4182475873" sldId="432"/>
        </pc:sldMkLst>
        <pc:spChg chg="mod">
          <ac:chgData name="Oskar Larsson" userId="30b8d066-5b92-44d8-b0e5-2f59b043cbc7" providerId="ADAL" clId="{B9A2F476-9DF9-46C0-A2AE-84997D695F90}" dt="2024-04-19T09:12:49.802" v="8" actId="20577"/>
          <ac:spMkLst>
            <pc:docMk/>
            <pc:sldMk cId="4182475873" sldId="432"/>
            <ac:spMk id="2" creationId="{6804EA76-C6A5-49CB-94ED-9E7983828E08}"/>
          </ac:spMkLst>
        </pc:spChg>
      </pc:sldChg>
      <pc:sldChg chg="modSp add mod">
        <pc:chgData name="Oskar Larsson" userId="30b8d066-5b92-44d8-b0e5-2f59b043cbc7" providerId="ADAL" clId="{B9A2F476-9DF9-46C0-A2AE-84997D695F90}" dt="2024-04-19T10:58:32.123" v="1193" actId="948"/>
        <pc:sldMkLst>
          <pc:docMk/>
          <pc:sldMk cId="1543317757" sldId="433"/>
        </pc:sldMkLst>
        <pc:spChg chg="mod">
          <ac:chgData name="Oskar Larsson" userId="30b8d066-5b92-44d8-b0e5-2f59b043cbc7" providerId="ADAL" clId="{B9A2F476-9DF9-46C0-A2AE-84997D695F90}" dt="2024-04-19T10:58:32.123" v="1193" actId="948"/>
          <ac:spMkLst>
            <pc:docMk/>
            <pc:sldMk cId="1543317757" sldId="433"/>
            <ac:spMk id="2" creationId="{EC3815C8-6EDF-AEAE-7565-AA0F4658CEFD}"/>
          </ac:spMkLst>
        </pc:spChg>
        <pc:spChg chg="mod">
          <ac:chgData name="Oskar Larsson" userId="30b8d066-5b92-44d8-b0e5-2f59b043cbc7" providerId="ADAL" clId="{B9A2F476-9DF9-46C0-A2AE-84997D695F90}" dt="2024-04-19T09:16:31.853" v="18" actId="20577"/>
          <ac:spMkLst>
            <pc:docMk/>
            <pc:sldMk cId="1543317757" sldId="433"/>
            <ac:spMk id="6" creationId="{1513D511-D744-78BC-B8F9-E5AC29D500D3}"/>
          </ac:spMkLst>
        </pc:spChg>
      </pc:sldChg>
      <pc:sldChg chg="modSp add mod ord modNotesTx">
        <pc:chgData name="Oskar Larsson" userId="30b8d066-5b92-44d8-b0e5-2f59b043cbc7" providerId="ADAL" clId="{B9A2F476-9DF9-46C0-A2AE-84997D695F90}" dt="2024-04-25T07:57:27.322" v="2269" actId="14734"/>
        <pc:sldMkLst>
          <pc:docMk/>
          <pc:sldMk cId="1192956074" sldId="434"/>
        </pc:sldMkLst>
        <pc:spChg chg="mod">
          <ac:chgData name="Oskar Larsson" userId="30b8d066-5b92-44d8-b0e5-2f59b043cbc7" providerId="ADAL" clId="{B9A2F476-9DF9-46C0-A2AE-84997D695F90}" dt="2024-04-19T09:30:20.421" v="607" actId="20577"/>
          <ac:spMkLst>
            <pc:docMk/>
            <pc:sldMk cId="1192956074" sldId="434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09:30:27.678" v="615" actId="20577"/>
          <ac:spMkLst>
            <pc:docMk/>
            <pc:sldMk cId="1192956074" sldId="434"/>
            <ac:spMk id="7" creationId="{F3E2DE69-1541-301F-CE0D-6C0E6480CDD2}"/>
          </ac:spMkLst>
        </pc:spChg>
        <pc:graphicFrameChg chg="mod modGraphic">
          <ac:chgData name="Oskar Larsson" userId="30b8d066-5b92-44d8-b0e5-2f59b043cbc7" providerId="ADAL" clId="{B9A2F476-9DF9-46C0-A2AE-84997D695F90}" dt="2024-04-25T07:57:27.322" v="2269" actId="14734"/>
          <ac:graphicFrameMkLst>
            <pc:docMk/>
            <pc:sldMk cId="1192956074" sldId="434"/>
            <ac:graphicFrameMk id="10" creationId="{1B59CD24-E9CF-BB6C-2917-8C77669DD103}"/>
          </ac:graphicFrameMkLst>
        </pc:graphicFrameChg>
      </pc:sldChg>
      <pc:sldChg chg="addSp delSp modSp add mod">
        <pc:chgData name="Oskar Larsson" userId="30b8d066-5b92-44d8-b0e5-2f59b043cbc7" providerId="ADAL" clId="{B9A2F476-9DF9-46C0-A2AE-84997D695F90}" dt="2024-04-25T08:02:01.893" v="2270" actId="1076"/>
        <pc:sldMkLst>
          <pc:docMk/>
          <pc:sldMk cId="2242039422" sldId="435"/>
        </pc:sldMkLst>
        <pc:spChg chg="mod">
          <ac:chgData name="Oskar Larsson" userId="30b8d066-5b92-44d8-b0e5-2f59b043cbc7" providerId="ADAL" clId="{B9A2F476-9DF9-46C0-A2AE-84997D695F90}" dt="2024-04-19T11:38:09.462" v="1340" actId="1076"/>
          <ac:spMkLst>
            <pc:docMk/>
            <pc:sldMk cId="2242039422" sldId="435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11:38:09.462" v="1340" actId="1076"/>
          <ac:spMkLst>
            <pc:docMk/>
            <pc:sldMk cId="2242039422" sldId="435"/>
            <ac:spMk id="7" creationId="{F3E2DE69-1541-301F-CE0D-6C0E6480CDD2}"/>
          </ac:spMkLst>
        </pc:spChg>
        <pc:graphicFrameChg chg="del modGraphic">
          <ac:chgData name="Oskar Larsson" userId="30b8d066-5b92-44d8-b0e5-2f59b043cbc7" providerId="ADAL" clId="{B9A2F476-9DF9-46C0-A2AE-84997D695F90}" dt="2024-04-19T11:07:03.852" v="1213" actId="478"/>
          <ac:graphicFrameMkLst>
            <pc:docMk/>
            <pc:sldMk cId="2242039422" sldId="435"/>
            <ac:graphicFrameMk id="10" creationId="{1B59CD24-E9CF-BB6C-2917-8C77669DD103}"/>
          </ac:graphicFrameMkLst>
        </pc:graphicFrameChg>
        <pc:picChg chg="add del mod">
          <ac:chgData name="Oskar Larsson" userId="30b8d066-5b92-44d8-b0e5-2f59b043cbc7" providerId="ADAL" clId="{B9A2F476-9DF9-46C0-A2AE-84997D695F90}" dt="2024-04-25T08:02:01.893" v="2270" actId="1076"/>
          <ac:picMkLst>
            <pc:docMk/>
            <pc:sldMk cId="2242039422" sldId="435"/>
            <ac:picMk id="3" creationId="{F6BC38B6-3B19-9D39-D713-50A079A35D4A}"/>
          </ac:picMkLst>
        </pc:picChg>
        <pc:picChg chg="add del mod">
          <ac:chgData name="Oskar Larsson" userId="30b8d066-5b92-44d8-b0e5-2f59b043cbc7" providerId="ADAL" clId="{B9A2F476-9DF9-46C0-A2AE-84997D695F90}" dt="2024-04-19T11:11:35.454" v="1276" actId="22"/>
          <ac:picMkLst>
            <pc:docMk/>
            <pc:sldMk cId="2242039422" sldId="435"/>
            <ac:picMk id="5" creationId="{E93881B2-0B8E-558B-534B-78B2F86EFDE5}"/>
          </ac:picMkLst>
        </pc:picChg>
      </pc:sldChg>
      <pc:sldChg chg="addSp delSp modSp add del mod">
        <pc:chgData name="Oskar Larsson" userId="30b8d066-5b92-44d8-b0e5-2f59b043cbc7" providerId="ADAL" clId="{B9A2F476-9DF9-46C0-A2AE-84997D695F90}" dt="2024-04-19T11:38:20.609" v="1343" actId="47"/>
        <pc:sldMkLst>
          <pc:docMk/>
          <pc:sldMk cId="2942208915" sldId="436"/>
        </pc:sldMkLst>
        <pc:spChg chg="mod">
          <ac:chgData name="Oskar Larsson" userId="30b8d066-5b92-44d8-b0e5-2f59b043cbc7" providerId="ADAL" clId="{B9A2F476-9DF9-46C0-A2AE-84997D695F90}" dt="2024-04-19T11:32:10.754" v="1317" actId="1076"/>
          <ac:spMkLst>
            <pc:docMk/>
            <pc:sldMk cId="2942208915" sldId="436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11:32:10.754" v="1317" actId="1076"/>
          <ac:spMkLst>
            <pc:docMk/>
            <pc:sldMk cId="2942208915" sldId="436"/>
            <ac:spMk id="7" creationId="{F3E2DE69-1541-301F-CE0D-6C0E6480CDD2}"/>
          </ac:spMkLst>
        </pc:spChg>
        <pc:picChg chg="add mod">
          <ac:chgData name="Oskar Larsson" userId="30b8d066-5b92-44d8-b0e5-2f59b043cbc7" providerId="ADAL" clId="{B9A2F476-9DF9-46C0-A2AE-84997D695F90}" dt="2024-04-19T11:32:19.317" v="1320" actId="1076"/>
          <ac:picMkLst>
            <pc:docMk/>
            <pc:sldMk cId="2942208915" sldId="436"/>
            <ac:picMk id="2" creationId="{248F875E-639C-5B2B-196B-84CB09491B4D}"/>
          </ac:picMkLst>
        </pc:picChg>
        <pc:picChg chg="del">
          <ac:chgData name="Oskar Larsson" userId="30b8d066-5b92-44d8-b0e5-2f59b043cbc7" providerId="ADAL" clId="{B9A2F476-9DF9-46C0-A2AE-84997D695F90}" dt="2024-04-19T11:31:22.472" v="1283" actId="478"/>
          <ac:picMkLst>
            <pc:docMk/>
            <pc:sldMk cId="2942208915" sldId="436"/>
            <ac:picMk id="3" creationId="{F6BC38B6-3B19-9D39-D713-50A079A35D4A}"/>
          </ac:picMkLst>
        </pc:picChg>
      </pc:sldChg>
      <pc:sldChg chg="addSp delSp modSp add mod">
        <pc:chgData name="Oskar Larsson" userId="30b8d066-5b92-44d8-b0e5-2f59b043cbc7" providerId="ADAL" clId="{B9A2F476-9DF9-46C0-A2AE-84997D695F90}" dt="2024-04-19T11:39:24.644" v="1345" actId="14100"/>
        <pc:sldMkLst>
          <pc:docMk/>
          <pc:sldMk cId="3024333344" sldId="437"/>
        </pc:sldMkLst>
        <pc:spChg chg="mod">
          <ac:chgData name="Oskar Larsson" userId="30b8d066-5b92-44d8-b0e5-2f59b043cbc7" providerId="ADAL" clId="{B9A2F476-9DF9-46C0-A2AE-84997D695F90}" dt="2024-04-19T11:36:54.688" v="1330" actId="20577"/>
          <ac:spMkLst>
            <pc:docMk/>
            <pc:sldMk cId="3024333344" sldId="437"/>
            <ac:spMk id="6" creationId="{1513D511-D744-78BC-B8F9-E5AC29D500D3}"/>
          </ac:spMkLst>
        </pc:spChg>
        <pc:picChg chg="del">
          <ac:chgData name="Oskar Larsson" userId="30b8d066-5b92-44d8-b0e5-2f59b043cbc7" providerId="ADAL" clId="{B9A2F476-9DF9-46C0-A2AE-84997D695F90}" dt="2024-04-19T11:37:11.059" v="1331" actId="478"/>
          <ac:picMkLst>
            <pc:docMk/>
            <pc:sldMk cId="3024333344" sldId="437"/>
            <ac:picMk id="2" creationId="{248F875E-639C-5B2B-196B-84CB09491B4D}"/>
          </ac:picMkLst>
        </pc:picChg>
        <pc:picChg chg="add mod">
          <ac:chgData name="Oskar Larsson" userId="30b8d066-5b92-44d8-b0e5-2f59b043cbc7" providerId="ADAL" clId="{B9A2F476-9DF9-46C0-A2AE-84997D695F90}" dt="2024-04-19T11:39:24.644" v="1345" actId="14100"/>
          <ac:picMkLst>
            <pc:docMk/>
            <pc:sldMk cId="3024333344" sldId="437"/>
            <ac:picMk id="4" creationId="{4377DA35-18FD-0213-EB2A-A51E7AFA66BB}"/>
          </ac:picMkLst>
        </pc:picChg>
      </pc:sldChg>
      <pc:sldChg chg="addSp delSp modSp add mod">
        <pc:chgData name="Oskar Larsson" userId="30b8d066-5b92-44d8-b0e5-2f59b043cbc7" providerId="ADAL" clId="{B9A2F476-9DF9-46C0-A2AE-84997D695F90}" dt="2024-04-25T08:08:12.808" v="2271" actId="1076"/>
        <pc:sldMkLst>
          <pc:docMk/>
          <pc:sldMk cId="2644575880" sldId="438"/>
        </pc:sldMkLst>
        <pc:spChg chg="mod">
          <ac:chgData name="Oskar Larsson" userId="30b8d066-5b92-44d8-b0e5-2f59b043cbc7" providerId="ADAL" clId="{B9A2F476-9DF9-46C0-A2AE-84997D695F90}" dt="2024-04-19T11:40:34.804" v="1357" actId="20577"/>
          <ac:spMkLst>
            <pc:docMk/>
            <pc:sldMk cId="2644575880" sldId="438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11:40:40.001" v="1369" actId="20577"/>
          <ac:spMkLst>
            <pc:docMk/>
            <pc:sldMk cId="2644575880" sldId="438"/>
            <ac:spMk id="7" creationId="{F3E2DE69-1541-301F-CE0D-6C0E6480CDD2}"/>
          </ac:spMkLst>
        </pc:spChg>
        <pc:picChg chg="add mod">
          <ac:chgData name="Oskar Larsson" userId="30b8d066-5b92-44d8-b0e5-2f59b043cbc7" providerId="ADAL" clId="{B9A2F476-9DF9-46C0-A2AE-84997D695F90}" dt="2024-04-25T08:08:12.808" v="2271" actId="1076"/>
          <ac:picMkLst>
            <pc:docMk/>
            <pc:sldMk cId="2644575880" sldId="438"/>
            <ac:picMk id="3" creationId="{41705917-D55F-5FAB-3C3E-D6DFFED04761}"/>
          </ac:picMkLst>
        </pc:picChg>
        <pc:picChg chg="del">
          <ac:chgData name="Oskar Larsson" userId="30b8d066-5b92-44d8-b0e5-2f59b043cbc7" providerId="ADAL" clId="{B9A2F476-9DF9-46C0-A2AE-84997D695F90}" dt="2024-04-19T11:40:41.435" v="1370" actId="478"/>
          <ac:picMkLst>
            <pc:docMk/>
            <pc:sldMk cId="2644575880" sldId="438"/>
            <ac:picMk id="4" creationId="{4377DA35-18FD-0213-EB2A-A51E7AFA66BB}"/>
          </ac:picMkLst>
        </pc:picChg>
      </pc:sldChg>
      <pc:sldChg chg="addSp delSp modSp add mod">
        <pc:chgData name="Oskar Larsson" userId="30b8d066-5b92-44d8-b0e5-2f59b043cbc7" providerId="ADAL" clId="{B9A2F476-9DF9-46C0-A2AE-84997D695F90}" dt="2024-04-19T11:54:41.459" v="1698" actId="20577"/>
        <pc:sldMkLst>
          <pc:docMk/>
          <pc:sldMk cId="2800845542" sldId="439"/>
        </pc:sldMkLst>
        <pc:spChg chg="add mod">
          <ac:chgData name="Oskar Larsson" userId="30b8d066-5b92-44d8-b0e5-2f59b043cbc7" providerId="ADAL" clId="{B9A2F476-9DF9-46C0-A2AE-84997D695F90}" dt="2024-04-19T11:54:41.459" v="1698" actId="20577"/>
          <ac:spMkLst>
            <pc:docMk/>
            <pc:sldMk cId="2800845542" sldId="439"/>
            <ac:spMk id="5" creationId="{0623BF21-CC08-F21D-2A64-C65CA7D3912D}"/>
          </ac:spMkLst>
        </pc:spChg>
        <pc:spChg chg="mod">
          <ac:chgData name="Oskar Larsson" userId="30b8d066-5b92-44d8-b0e5-2f59b043cbc7" providerId="ADAL" clId="{B9A2F476-9DF9-46C0-A2AE-84997D695F90}" dt="2024-04-19T11:44:41.043" v="1387" actId="20577"/>
          <ac:spMkLst>
            <pc:docMk/>
            <pc:sldMk cId="2800845542" sldId="439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11:47:00.154" v="1442" actId="20577"/>
          <ac:spMkLst>
            <pc:docMk/>
            <pc:sldMk cId="2800845542" sldId="439"/>
            <ac:spMk id="7" creationId="{F3E2DE69-1541-301F-CE0D-6C0E6480CDD2}"/>
          </ac:spMkLst>
        </pc:spChg>
        <pc:picChg chg="del">
          <ac:chgData name="Oskar Larsson" userId="30b8d066-5b92-44d8-b0e5-2f59b043cbc7" providerId="ADAL" clId="{B9A2F476-9DF9-46C0-A2AE-84997D695F90}" dt="2024-04-19T11:44:42.574" v="1388" actId="478"/>
          <ac:picMkLst>
            <pc:docMk/>
            <pc:sldMk cId="2800845542" sldId="439"/>
            <ac:picMk id="3" creationId="{41705917-D55F-5FAB-3C3E-D6DFFED04761}"/>
          </ac:picMkLst>
        </pc:picChg>
        <pc:picChg chg="add mod">
          <ac:chgData name="Oskar Larsson" userId="30b8d066-5b92-44d8-b0e5-2f59b043cbc7" providerId="ADAL" clId="{B9A2F476-9DF9-46C0-A2AE-84997D695F90}" dt="2024-04-19T11:45:59.296" v="1414" actId="1076"/>
          <ac:picMkLst>
            <pc:docMk/>
            <pc:sldMk cId="2800845542" sldId="439"/>
            <ac:picMk id="4" creationId="{6119E557-7C41-E7A7-5B4F-138B5C410612}"/>
          </ac:picMkLst>
        </pc:picChg>
      </pc:sldChg>
      <pc:sldChg chg="addSp delSp modSp add mod">
        <pc:chgData name="Oskar Larsson" userId="30b8d066-5b92-44d8-b0e5-2f59b043cbc7" providerId="ADAL" clId="{B9A2F476-9DF9-46C0-A2AE-84997D695F90}" dt="2024-04-19T11:57:26.719" v="2006" actId="20577"/>
        <pc:sldMkLst>
          <pc:docMk/>
          <pc:sldMk cId="1163552557" sldId="440"/>
        </pc:sldMkLst>
        <pc:spChg chg="del mod">
          <ac:chgData name="Oskar Larsson" userId="30b8d066-5b92-44d8-b0e5-2f59b043cbc7" providerId="ADAL" clId="{B9A2F476-9DF9-46C0-A2AE-84997D695F90}" dt="2024-04-19T11:53:33.087" v="1529" actId="478"/>
          <ac:spMkLst>
            <pc:docMk/>
            <pc:sldMk cId="1163552557" sldId="440"/>
            <ac:spMk id="5" creationId="{0623BF21-CC08-F21D-2A64-C65CA7D3912D}"/>
          </ac:spMkLst>
        </pc:spChg>
        <pc:spChg chg="mod">
          <ac:chgData name="Oskar Larsson" userId="30b8d066-5b92-44d8-b0e5-2f59b043cbc7" providerId="ADAL" clId="{B9A2F476-9DF9-46C0-A2AE-84997D695F90}" dt="2024-04-19T11:49:03.531" v="1487" actId="20577"/>
          <ac:spMkLst>
            <pc:docMk/>
            <pc:sldMk cId="1163552557" sldId="440"/>
            <ac:spMk id="6" creationId="{1513D511-D744-78BC-B8F9-E5AC29D500D3}"/>
          </ac:spMkLst>
        </pc:spChg>
        <pc:spChg chg="mod">
          <ac:chgData name="Oskar Larsson" userId="30b8d066-5b92-44d8-b0e5-2f59b043cbc7" providerId="ADAL" clId="{B9A2F476-9DF9-46C0-A2AE-84997D695F90}" dt="2024-04-19T11:49:16.933" v="1521" actId="20577"/>
          <ac:spMkLst>
            <pc:docMk/>
            <pc:sldMk cId="1163552557" sldId="440"/>
            <ac:spMk id="7" creationId="{F3E2DE69-1541-301F-CE0D-6C0E6480CDD2}"/>
          </ac:spMkLst>
        </pc:spChg>
        <pc:spChg chg="add mod">
          <ac:chgData name="Oskar Larsson" userId="30b8d066-5b92-44d8-b0e5-2f59b043cbc7" providerId="ADAL" clId="{B9A2F476-9DF9-46C0-A2AE-84997D695F90}" dt="2024-04-19T11:57:26.719" v="2006" actId="20577"/>
          <ac:spMkLst>
            <pc:docMk/>
            <pc:sldMk cId="1163552557" sldId="440"/>
            <ac:spMk id="9" creationId="{AABAAB96-8645-F415-8820-44049719D387}"/>
          </ac:spMkLst>
        </pc:spChg>
        <pc:picChg chg="add mod">
          <ac:chgData name="Oskar Larsson" userId="30b8d066-5b92-44d8-b0e5-2f59b043cbc7" providerId="ADAL" clId="{B9A2F476-9DF9-46C0-A2AE-84997D695F90}" dt="2024-04-19T11:55:02.768" v="1701" actId="14100"/>
          <ac:picMkLst>
            <pc:docMk/>
            <pc:sldMk cId="1163552557" sldId="440"/>
            <ac:picMk id="3" creationId="{6BEF66D5-0139-DF99-3CCD-C48ED13473FA}"/>
          </ac:picMkLst>
        </pc:picChg>
        <pc:picChg chg="del">
          <ac:chgData name="Oskar Larsson" userId="30b8d066-5b92-44d8-b0e5-2f59b043cbc7" providerId="ADAL" clId="{B9A2F476-9DF9-46C0-A2AE-84997D695F90}" dt="2024-04-19T11:52:00.836" v="1523" actId="478"/>
          <ac:picMkLst>
            <pc:docMk/>
            <pc:sldMk cId="1163552557" sldId="440"/>
            <ac:picMk id="4" creationId="{6119E557-7C41-E7A7-5B4F-138B5C410612}"/>
          </ac:picMkLst>
        </pc:picChg>
      </pc:sldChg>
      <pc:sldChg chg="addSp delSp modSp add mod">
        <pc:chgData name="Oskar Larsson" userId="30b8d066-5b92-44d8-b0e5-2f59b043cbc7" providerId="ADAL" clId="{B9A2F476-9DF9-46C0-A2AE-84997D695F90}" dt="2024-04-19T12:59:35.941" v="2066" actId="14100"/>
        <pc:sldMkLst>
          <pc:docMk/>
          <pc:sldMk cId="3845129820" sldId="441"/>
        </pc:sldMkLst>
        <pc:spChg chg="add del mod">
          <ac:chgData name="Oskar Larsson" userId="30b8d066-5b92-44d8-b0e5-2f59b043cbc7" providerId="ADAL" clId="{B9A2F476-9DF9-46C0-A2AE-84997D695F90}" dt="2024-04-19T12:59:25.196" v="2061" actId="20577"/>
          <ac:spMkLst>
            <pc:docMk/>
            <pc:sldMk cId="3845129820" sldId="441"/>
            <ac:spMk id="7" creationId="{F3E2DE69-1541-301F-CE0D-6C0E6480CDD2}"/>
          </ac:spMkLst>
        </pc:spChg>
        <pc:spChg chg="del mod">
          <ac:chgData name="Oskar Larsson" userId="30b8d066-5b92-44d8-b0e5-2f59b043cbc7" providerId="ADAL" clId="{B9A2F476-9DF9-46C0-A2AE-84997D695F90}" dt="2024-04-19T12:56:09.218" v="2010" actId="478"/>
          <ac:spMkLst>
            <pc:docMk/>
            <pc:sldMk cId="3845129820" sldId="441"/>
            <ac:spMk id="9" creationId="{AABAAB96-8645-F415-8820-44049719D387}"/>
          </ac:spMkLst>
        </pc:spChg>
        <pc:picChg chg="del">
          <ac:chgData name="Oskar Larsson" userId="30b8d066-5b92-44d8-b0e5-2f59b043cbc7" providerId="ADAL" clId="{B9A2F476-9DF9-46C0-A2AE-84997D695F90}" dt="2024-04-19T12:56:06.671" v="2008" actId="478"/>
          <ac:picMkLst>
            <pc:docMk/>
            <pc:sldMk cId="3845129820" sldId="441"/>
            <ac:picMk id="3" creationId="{6BEF66D5-0139-DF99-3CCD-C48ED13473FA}"/>
          </ac:picMkLst>
        </pc:picChg>
        <pc:picChg chg="add mod">
          <ac:chgData name="Oskar Larsson" userId="30b8d066-5b92-44d8-b0e5-2f59b043cbc7" providerId="ADAL" clId="{B9A2F476-9DF9-46C0-A2AE-84997D695F90}" dt="2024-04-19T12:59:35.941" v="2066" actId="14100"/>
          <ac:picMkLst>
            <pc:docMk/>
            <pc:sldMk cId="3845129820" sldId="441"/>
            <ac:picMk id="4" creationId="{63D213C0-67D6-F85B-A8A1-C9071C5DF2FF}"/>
          </ac:picMkLst>
        </pc:picChg>
      </pc:sldChg>
    </pc:docChg>
  </pc:docChgLst>
  <pc:docChgLst>
    <pc:chgData name="Raskar, Babasaheb" userId="S::babasaheb.raskar@fujitsu.com::d5c6bbb7-b161-4913-b15a-79e4bb9be05d" providerId="AD" clId="Web-{93F7E898-0C7C-5683-0B9F-9D4160B330AE}"/>
    <pc:docChg chg="mod">
      <pc:chgData name="Raskar, Babasaheb" userId="S::babasaheb.raskar@fujitsu.com::d5c6bbb7-b161-4913-b15a-79e4bb9be05d" providerId="AD" clId="Web-{93F7E898-0C7C-5683-0B9F-9D4160B330AE}" dt="2024-06-04T03:39:35.842" v="0" actId="33475"/>
      <pc:docMkLst>
        <pc:docMk/>
      </pc:docMkLst>
    </pc:docChg>
  </pc:docChgLst>
  <pc:docChgLst>
    <pc:chgData name="Joshi, Suraj" userId="S::suraj.joshi@fujitsu.com::35bb0465-4aec-4ac5-b66b-8b8d82afcaa3" providerId="AD" clId="Web-{57901CDE-F692-B39C-9230-004FAC449117}"/>
    <pc:docChg chg="modSld">
      <pc:chgData name="Joshi, Suraj" userId="S::suraj.joshi@fujitsu.com::35bb0465-4aec-4ac5-b66b-8b8d82afcaa3" providerId="AD" clId="Web-{57901CDE-F692-B39C-9230-004FAC449117}" dt="2024-08-22T12:25:34.401" v="0" actId="1076"/>
      <pc:docMkLst>
        <pc:docMk/>
      </pc:docMkLst>
      <pc:sldChg chg="modSp">
        <pc:chgData name="Joshi, Suraj" userId="S::suraj.joshi@fujitsu.com::35bb0465-4aec-4ac5-b66b-8b8d82afcaa3" providerId="AD" clId="Web-{57901CDE-F692-B39C-9230-004FAC449117}" dt="2024-08-22T12:25:34.401" v="0" actId="1076"/>
        <pc:sldMkLst>
          <pc:docMk/>
          <pc:sldMk cId="2644575880" sldId="438"/>
        </pc:sldMkLst>
        <pc:picChg chg="mod">
          <ac:chgData name="Joshi, Suraj" userId="S::suraj.joshi@fujitsu.com::35bb0465-4aec-4ac5-b66b-8b8d82afcaa3" providerId="AD" clId="Web-{57901CDE-F692-B39C-9230-004FAC449117}" dt="2024-08-22T12:25:34.401" v="0" actId="1076"/>
          <ac:picMkLst>
            <pc:docMk/>
            <pc:sldMk cId="2644575880" sldId="438"/>
            <ac:picMk id="3" creationId="{41705917-D55F-5FAB-3C3E-D6DFFED04761}"/>
          </ac:picMkLst>
        </pc:picChg>
      </pc:sldChg>
    </pc:docChg>
  </pc:docChgLst>
  <pc:docChgLst>
    <pc:chgData name="Negi, Manoj" userId="S::manoj.negi@fujitsu.com::388e66ec-4143-43a4-af77-6cd770307b28" providerId="AD" clId="Web-{9DF1A429-5899-8934-B139-8E447BF653F7}"/>
    <pc:docChg chg="modSld">
      <pc:chgData name="Negi, Manoj" userId="S::manoj.negi@fujitsu.com::388e66ec-4143-43a4-af77-6cd770307b28" providerId="AD" clId="Web-{9DF1A429-5899-8934-B139-8E447BF653F7}" dt="2024-09-06T15:42:38.717" v="2" actId="1076"/>
      <pc:docMkLst>
        <pc:docMk/>
      </pc:docMkLst>
      <pc:sldChg chg="modSp">
        <pc:chgData name="Negi, Manoj" userId="S::manoj.negi@fujitsu.com::388e66ec-4143-43a4-af77-6cd770307b28" providerId="AD" clId="Web-{9DF1A429-5899-8934-B139-8E447BF653F7}" dt="2024-09-06T15:42:38.717" v="2" actId="1076"/>
        <pc:sldMkLst>
          <pc:docMk/>
          <pc:sldMk cId="2242039422" sldId="435"/>
        </pc:sldMkLst>
        <pc:picChg chg="mod">
          <ac:chgData name="Negi, Manoj" userId="S::manoj.negi@fujitsu.com::388e66ec-4143-43a4-af77-6cd770307b28" providerId="AD" clId="Web-{9DF1A429-5899-8934-B139-8E447BF653F7}" dt="2024-09-06T15:42:38.717" v="2" actId="1076"/>
          <ac:picMkLst>
            <pc:docMk/>
            <pc:sldMk cId="2242039422" sldId="435"/>
            <ac:picMk id="3" creationId="{F6BC38B6-3B19-9D39-D713-50A079A35D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842026-8C72-5BD6-A2BE-90282476E2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4E005-D46D-9FEE-8D54-F73068501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1C37-22B7-4BB3-8C46-1334493D5CB6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36D9F-E88E-F6B5-5090-129F2FE75C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0F65B-C879-D2B7-E900-596AE01EBC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5C62-E170-470A-BE92-AC1C236A1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405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CD27F-57ED-4050-A749-338366197E0D}" type="datetimeFigureOut">
              <a:rPr lang="sv-SE" smtClean="0"/>
              <a:t>2024-09-06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CD586-C145-4C08-8ECD-C931AA62810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841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13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Focus </a:t>
            </a:r>
            <a:r>
              <a:rPr lang="sv-SE" dirty="0" err="1"/>
              <a:t>will</a:t>
            </a:r>
            <a:r>
              <a:rPr lang="sv-SE" dirty="0"/>
              <a:t> be on the ”Central </a:t>
            </a:r>
            <a:r>
              <a:rPr lang="sv-SE" dirty="0" err="1"/>
              <a:t>Nodes</a:t>
            </a:r>
            <a:r>
              <a:rPr lang="sv-SE" dirty="0"/>
              <a:t>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465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Total 9 </a:t>
            </a:r>
            <a:r>
              <a:rPr lang="sv-SE" dirty="0" err="1"/>
              <a:t>Nodes</a:t>
            </a:r>
            <a:r>
              <a:rPr lang="sv-SE" dirty="0"/>
              <a:t>. </a:t>
            </a:r>
          </a:p>
          <a:p>
            <a:r>
              <a:rPr lang="sv-SE" dirty="0"/>
              <a:t>5 in </a:t>
            </a:r>
            <a:r>
              <a:rPr lang="sv-SE" dirty="0" err="1"/>
              <a:t>Azure</a:t>
            </a:r>
            <a:r>
              <a:rPr lang="sv-SE" dirty="0"/>
              <a:t> West Europé</a:t>
            </a:r>
          </a:p>
          <a:p>
            <a:r>
              <a:rPr lang="sv-SE" dirty="0"/>
              <a:t>2 </a:t>
            </a:r>
            <a:r>
              <a:rPr lang="sv-SE" dirty="0" err="1"/>
              <a:t>East</a:t>
            </a:r>
            <a:r>
              <a:rPr lang="sv-SE" dirty="0"/>
              <a:t> Us</a:t>
            </a:r>
          </a:p>
          <a:p>
            <a:r>
              <a:rPr lang="sv-SE" dirty="0"/>
              <a:t>2 </a:t>
            </a:r>
            <a:r>
              <a:rPr lang="sv-SE" dirty="0" err="1"/>
              <a:t>Azure</a:t>
            </a:r>
            <a:r>
              <a:rPr lang="sv-SE" dirty="0"/>
              <a:t> South </a:t>
            </a:r>
            <a:r>
              <a:rPr lang="sv-SE" dirty="0" err="1"/>
              <a:t>Asia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96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7B1DD61-08FB-EF30-F4DF-F7BA33E09D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600" y="1587534"/>
            <a:ext cx="6151564" cy="295043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6769904-3841-C026-3097-0512017E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DEB75B-B4E4-5D38-29D8-7BB1A211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BC2734-8DB1-2401-618D-85FBC410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12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23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6E68-CC7D-ACF7-C831-DC5E06890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03A06E-76A2-1DF4-EA52-370411BAE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0" y="2133600"/>
            <a:ext cx="3719512" cy="3586163"/>
          </a:xfrm>
        </p:spPr>
        <p:txBody>
          <a:bodyPr>
            <a:noAutofit/>
          </a:bodyPr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E555107-5353-FFEA-1BAB-7536C0C4EB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2133600"/>
            <a:ext cx="3729038" cy="3586163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71069E4-6167-9117-9F93-895987C73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50" y="2133600"/>
            <a:ext cx="3729038" cy="3586163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DC0AA-D5F7-EE29-EB91-B92F5CA33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5761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D6CB8FA-10C7-FC4F-EB84-142C3A1856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4258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F18AC87-C7F1-1C59-0EB2-E0EB83BEE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104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773314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6E68-CC7D-ACF7-C831-DC5E06890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03A06E-76A2-1DF4-EA52-370411BAE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0" y="5088731"/>
            <a:ext cx="3719512" cy="1116808"/>
          </a:xfrm>
        </p:spPr>
        <p:txBody>
          <a:bodyPr>
            <a:noAutofit/>
          </a:bodyPr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E555107-5353-FFEA-1BAB-7536C0C4EB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5088731"/>
            <a:ext cx="3729038" cy="1116808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71069E4-6167-9117-9F93-895987C73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50" y="5088731"/>
            <a:ext cx="3729038" cy="1116808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DC0AA-D5F7-EE29-EB91-B92F5CA33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380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D6CB8FA-10C7-FC4F-EB84-142C3A1856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4258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F18AC87-C7F1-1C59-0EB2-E0EB83BEE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104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532886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8D3D2F-0DF2-5E5C-3B08-CDEA6D8E6A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7282-CF89-DAB0-565A-90E3E5DDF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5278974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B8E331F-A49D-4538-E3F4-4D78FCE11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7E7418-ACE7-AD11-41E2-C2E049BEAE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572419"/>
            <a:ext cx="5278974" cy="462121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034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on gray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8D3D2F-0DF2-5E5C-3B08-CDEA6D8E6A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7282-CF89-DAB0-565A-90E3E5DDF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5278974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B8E331F-A49D-4538-E3F4-4D78FCE11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402570-FDEA-FE99-582A-9849ED450C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572419"/>
            <a:ext cx="5278974" cy="462121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228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picture light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0688" y="992188"/>
            <a:ext cx="7581900" cy="4851401"/>
          </a:xfrm>
          <a:prstGeom prst="roundRect">
            <a:avLst>
              <a:gd name="adj" fmla="val 249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0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pictur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0688" y="992188"/>
            <a:ext cx="7581900" cy="4851401"/>
          </a:xfrm>
          <a:prstGeom prst="roundRect">
            <a:avLst>
              <a:gd name="adj" fmla="val 2490"/>
            </a:avLst>
          </a:prstGeom>
          <a:solidFill>
            <a:schemeClr val="tx2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83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arg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56323" y="1004486"/>
            <a:ext cx="5656263" cy="2413402"/>
          </a:xfrm>
          <a:prstGeom prst="roundRect">
            <a:avLst>
              <a:gd name="adj" fmla="val 573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CDF2C7D-6390-6E6C-39B3-11A95B2A665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56324" y="3508374"/>
            <a:ext cx="5656263" cy="2335214"/>
          </a:xfrm>
          <a:prstGeom prst="roundRect">
            <a:avLst>
              <a:gd name="adj" fmla="val 573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430557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locks on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1E7AC6BA-E8C1-CA21-BEDB-22B6078734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8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61E8A0B-2AC0-0A08-E7B3-6CEE95B8D4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6325" y="992188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443062-C699-A0FA-75B0-F9C6688F93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0319" y="2065340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A9C0EC-E6DF-CA2D-8635-F287F0707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0319" y="1335088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18D3667-5E9A-7376-B02B-E11DD83845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6325" y="2664619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8890AB0-3A83-8354-3ABE-2C1FA5DDD2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0319" y="3737771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F31CCC8-1BC9-D8A5-44E6-9656664C98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0319" y="3007519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8984E-A00D-33EC-3DF0-C4C583CAA0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56325" y="4313237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7D9DDA-F3BC-1988-F474-66D2A82BF0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60319" y="5386389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A2AE973-871F-38D3-7865-E76766FCD9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0319" y="4656137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5F6CDE8-7DAA-D0CC-D6FF-CC775770D1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71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 with tex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669906-6A46-0E64-CB60-9A3019FF3C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DBFE6A-6498-1D2E-39A6-F7ACDCC8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E425ED-6356-2973-104B-38ED621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3BB49A-D9A1-80AC-51E7-4167A07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92A022-EDD9-B77C-1F05-BAF78B63E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E438A0D-1347-1691-954D-005A3F877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5455" y="381000"/>
            <a:ext cx="3693795" cy="1139826"/>
          </a:xfrm>
          <a:prstGeom prst="roundRect">
            <a:avLst>
              <a:gd name="adj" fmla="val 6359"/>
            </a:avLst>
          </a:prstGeom>
          <a:solidFill>
            <a:schemeClr val="bg1"/>
          </a:solid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AFDFFDD-B818-51A4-0948-DE137A5050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730" y="381000"/>
            <a:ext cx="1223645" cy="1139826"/>
          </a:xfrm>
          <a:prstGeom prst="roundRect">
            <a:avLst>
              <a:gd name="adj" fmla="val 9145"/>
            </a:avLst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100000" sy="100000" flip="none" algn="ctr"/>
          </a:blip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00" b="0">
                <a:noFill/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13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3" y="1139184"/>
            <a:ext cx="8499476" cy="246126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7500" spc="-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968923"/>
            <a:ext cx="7002717" cy="4570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and date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13D8CA8-0A10-C21B-6DCA-792D15EACE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7939" y="252788"/>
            <a:ext cx="1697830" cy="81461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8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 with tex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669906-6A46-0E64-CB60-9A3019FF3C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DBFE6A-6498-1D2E-39A6-F7ACDCC8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E425ED-6356-2973-104B-38ED621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3BB49A-D9A1-80AC-51E7-4167A07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E438A0D-1347-1691-954D-005A3F877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5455" y="381000"/>
            <a:ext cx="3693795" cy="1139826"/>
          </a:xfrm>
          <a:prstGeom prst="roundRect">
            <a:avLst>
              <a:gd name="adj" fmla="val 6359"/>
            </a:avLst>
          </a:prstGeom>
          <a:solidFill>
            <a:schemeClr val="bg1"/>
          </a:solid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AFDFFDD-B818-51A4-0948-DE137A5050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730" y="381000"/>
            <a:ext cx="1223645" cy="1139826"/>
          </a:xfrm>
          <a:prstGeom prst="roundRect">
            <a:avLst>
              <a:gd name="adj" fmla="val 9145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ctr"/>
          </a:blip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00" b="0">
                <a:noFill/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F9302B2-08D2-AA06-2DB3-24B6ECD172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525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7912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3" y="4914899"/>
            <a:ext cx="4434681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6044" y="4914899"/>
            <a:ext cx="435142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3" y="4495004"/>
            <a:ext cx="4434681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044" y="4495004"/>
            <a:ext cx="435142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193735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block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tx1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7912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accent4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3" y="4914899"/>
            <a:ext cx="4434681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6044" y="4914899"/>
            <a:ext cx="435142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3" y="4495004"/>
            <a:ext cx="4434681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044" y="4495004"/>
            <a:ext cx="435142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204895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accent1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1481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6C8259D-CC91-B8A3-CE5B-F4461FF68F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49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4" y="4914899"/>
            <a:ext cx="321310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19613" y="4914899"/>
            <a:ext cx="3152774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CF077E6-A810-F83A-D611-69286BECF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0567" y="4914899"/>
            <a:ext cx="321310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4" y="4495004"/>
            <a:ext cx="32131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9613" y="4495004"/>
            <a:ext cx="3152774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0514440-4818-DD97-5177-9F30EFDBB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60567" y="4495004"/>
            <a:ext cx="32131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36857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2767013" cy="4574382"/>
          </a:xfrm>
          <a:prstGeom prst="roundRect">
            <a:avLst>
              <a:gd name="adj" fmla="val 4739"/>
            </a:avLst>
          </a:prstGeom>
          <a:solidFill>
            <a:schemeClr val="accent1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869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6C8259D-CC91-B8A3-CE5B-F4461FF68F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6325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264" y="4713444"/>
            <a:ext cx="2370136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6975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CF077E6-A810-F83A-D611-69286BECF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5431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264" y="4293550"/>
            <a:ext cx="2370136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66975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0514440-4818-DD97-5177-9F30EFDBB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5431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7C41BBF-5183-ED77-9420-EC9CD3E748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44781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rgbClr val="ECEDA1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1C4E145-F903-5AC2-FA74-F1CE2250C9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3887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2CF04FC-3C6E-90BF-59CD-9CF9FCF676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3887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2287499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 and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3" y="956469"/>
            <a:ext cx="5278974" cy="7389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0877C4-E4A4-E9F0-FF93-F6CF3B6286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6324" y="992189"/>
            <a:ext cx="5656263" cy="4851399"/>
          </a:xfrm>
          <a:prstGeom prst="roundRect">
            <a:avLst>
              <a:gd name="adj" fmla="val 2727"/>
            </a:avLst>
          </a:pr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72AFAF1-F4DD-11D7-3A48-029DE991D3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1625600"/>
            <a:ext cx="5278974" cy="421798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2E72-3E7B-F12F-17A9-1AB83F9B80C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07930" y="1115219"/>
            <a:ext cx="5353050" cy="4605338"/>
          </a:xfrm>
        </p:spPr>
        <p:txBody>
          <a:bodyPr anchor="ctr" anchorCtr="1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45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statem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73595-7E7F-42FE-6F6A-48162133E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6" y="975518"/>
            <a:ext cx="1821659" cy="474424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3463" y="925512"/>
            <a:ext cx="7583489" cy="4817269"/>
          </a:xfrm>
        </p:spPr>
        <p:txBody>
          <a:bodyPr/>
          <a:lstStyle>
            <a:lvl1pPr>
              <a:lnSpc>
                <a:spcPct val="95000"/>
              </a:lnSpc>
              <a:defRPr sz="3500" spc="0"/>
            </a:lvl1pPr>
          </a:lstStyle>
          <a:p>
            <a:pPr lvl="0"/>
            <a:r>
              <a:rPr lang="en-GB" dirty="0"/>
              <a:t>Quote or statement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54EA254-1AFE-BA46-479E-58536335DF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30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statemen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6" y="975518"/>
            <a:ext cx="1821659" cy="474424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3463" y="925512"/>
            <a:ext cx="7583489" cy="4817269"/>
          </a:xfrm>
        </p:spPr>
        <p:txBody>
          <a:bodyPr/>
          <a:lstStyle>
            <a:lvl1pPr>
              <a:lnSpc>
                <a:spcPct val="95000"/>
              </a:lnSpc>
              <a:defRPr sz="3500" spc="0"/>
            </a:lvl1pPr>
          </a:lstStyle>
          <a:p>
            <a:pPr lvl="0"/>
            <a:r>
              <a:rPr lang="en-GB" dirty="0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4165532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 white block on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332910-A086-C1E3-5556-1B6C41E78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575" y="1022351"/>
            <a:ext cx="10610850" cy="4821237"/>
          </a:xfrm>
          <a:prstGeom prst="roundRect">
            <a:avLst>
              <a:gd name="adj" fmla="val 2442"/>
            </a:avLst>
          </a:prstGeom>
          <a:solidFill>
            <a:schemeClr val="tx1"/>
          </a:solidFill>
        </p:spPr>
        <p:txBody>
          <a:bodyPr tIns="684000"/>
          <a:lstStyle>
            <a:lvl1pPr algn="ctr">
              <a:lnSpc>
                <a:spcPct val="90000"/>
              </a:lnSpc>
              <a:spcBef>
                <a:spcPts val="0"/>
              </a:spcBef>
              <a:defRPr sz="2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962" y="2271716"/>
            <a:ext cx="8982077" cy="2963860"/>
          </a:xfrm>
        </p:spPr>
        <p:txBody>
          <a:bodyPr/>
          <a:lstStyle>
            <a:lvl1pPr marL="0" indent="0" algn="ctr">
              <a:lnSpc>
                <a:spcPct val="95000"/>
              </a:lnSpc>
              <a:buNone/>
              <a:defRPr sz="35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EF80165-A50F-01DB-53E3-507DC349F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73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ext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27706B-E13C-1308-F534-C209EB842C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325" y="4159250"/>
            <a:ext cx="5656263" cy="2046289"/>
          </a:xfrm>
          <a:prstGeom prst="roundRect">
            <a:avLst>
              <a:gd name="adj" fmla="val 5442"/>
            </a:avLst>
          </a:prstGeom>
          <a:solidFill>
            <a:schemeClr val="accent2"/>
          </a:solidFill>
        </p:spPr>
        <p:txBody>
          <a:bodyPr lIns="345600" tIns="25200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5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5DC9406-72F9-D254-1741-6757169331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25" y="992189"/>
            <a:ext cx="5656263" cy="5213350"/>
          </a:xfrm>
          <a:prstGeom prst="roundRect">
            <a:avLst>
              <a:gd name="adj" fmla="val 218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Drag-and-drop or press the icon to insert a picture</a:t>
            </a:r>
          </a:p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38410-74CE-DA66-3D46-E4C7F0B41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6325" y="992190"/>
            <a:ext cx="5656263" cy="3043234"/>
          </a:xfrm>
          <a:prstGeom prst="roundRect">
            <a:avLst>
              <a:gd name="adj" fmla="val 4356"/>
            </a:avLst>
          </a:prstGeom>
          <a:solidFill>
            <a:srgbClr val="ECEDA1"/>
          </a:solidFill>
        </p:spPr>
        <p:txBody>
          <a:bodyPr lIns="342000" tIns="45360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32D915-6CBD-2B2A-1DE8-6580BDBD44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9345" y="3322637"/>
            <a:ext cx="4973072" cy="37306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5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A97791-D87E-1AE2-2514-489EDD246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83550" y="4824414"/>
            <a:ext cx="3130544" cy="1196974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9000" spc="-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853337-5E4B-9B31-0BC8-A9C6B2D791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89494" y="4970461"/>
            <a:ext cx="602456" cy="7588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068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06F52C-F250-D499-B5DB-6011716F67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3" y="1139184"/>
            <a:ext cx="8499476" cy="246126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7500" spc="-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968923"/>
            <a:ext cx="7002717" cy="4570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and date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13D8CA8-0A10-C21B-6DCA-792D15EACE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167939" y="252788"/>
            <a:ext cx="1697830" cy="81461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53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image with box,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274DAE1-2CBC-CED8-98F3-B7D1D488E8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GB" dirty="0"/>
              <a:t>Drag-and-drop to insert a picture. Insert a darker image, preferably with blur behind the textbox, to make the text as readable as possible.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122FCA-D1C2-3223-8267-E8F284C65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6325" y="992188"/>
            <a:ext cx="5656263" cy="4851399"/>
          </a:xfrm>
          <a:prstGeom prst="roundRect">
            <a:avLst>
              <a:gd name="adj" fmla="val 1911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D34859-862F-D994-47E2-931EB9EB8C99}"/>
              </a:ext>
            </a:extLst>
          </p:cNvPr>
          <p:cNvSpPr/>
          <p:nvPr userDrawn="1"/>
        </p:nvSpPr>
        <p:spPr>
          <a:xfrm>
            <a:off x="6022975" y="1044575"/>
            <a:ext cx="5437505" cy="4767263"/>
          </a:xfrm>
          <a:prstGeom prst="roundRect">
            <a:avLst>
              <a:gd name="adj" fmla="val 2863"/>
            </a:avLst>
          </a:prstGeom>
          <a:noFill/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67" dirty="0">
              <a:cs typeface="Arial" panose="020B0604020202020204" pitchFamily="34" charset="0"/>
            </a:endParaRP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28A05A-5664-5CAB-30CF-CFE858CD64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E38532-170C-B0FE-B997-3BA0B19BE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7975" y="2295525"/>
            <a:ext cx="4652964" cy="294005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5E53E7F-4A92-B226-FF04-6558C343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6" y="1715613"/>
            <a:ext cx="4652964" cy="61277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600" spc="-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39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split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9FB1D1-9352-5EBB-3117-87938FB589D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67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526161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0825" y="992188"/>
            <a:ext cx="5211763" cy="4727575"/>
          </a:xfrm>
        </p:spPr>
        <p:txBody>
          <a:bodyPr anchor="ctr"/>
          <a:lstStyle>
            <a:lvl2pPr>
              <a:defRPr baseline="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829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>
            <a:lvl2pPr>
              <a:defRPr baseline="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8345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gray">
    <p:bg>
      <p:bgPr>
        <a:solidFill>
          <a:srgbClr val="F0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76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content gray">
    <p:bg>
      <p:bgPr>
        <a:solidFill>
          <a:srgbClr val="F0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592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content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205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B906970-3E04-4D0D-B628-981C4A91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6059243-015F-4404-ADE1-14E49E03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F1E028D-3B14-4181-8E8B-87D9D42D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182297-FB46-7B7C-BB34-08026E902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212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4220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dor efter denna sida tillhör ej ma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4405A5C8-297E-E3EB-142A-5DE16BD606D2}"/>
              </a:ext>
            </a:extLst>
          </p:cNvPr>
          <p:cNvSpPr txBox="1"/>
          <p:nvPr userDrawn="1"/>
        </p:nvSpPr>
        <p:spPr>
          <a:xfrm>
            <a:off x="1676400" y="2344087"/>
            <a:ext cx="8839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Sidor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efter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denna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tillhör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mallen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Byt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istället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till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layout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innan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denna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89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9CC38E4-5543-07B1-E2AF-EAFEB3C477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097909"/>
            <a:ext cx="7634287" cy="138811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2663" y="2481350"/>
            <a:ext cx="7634287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With subheading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16C7D4-2DA6-3A3F-9602-30076118D6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458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797096-6742-CC45-BA4F-B488828F5E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097909"/>
            <a:ext cx="7634287" cy="138811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2663" y="2481350"/>
            <a:ext cx="7634287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baseline="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With subheading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39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712920"/>
            <a:ext cx="7634287" cy="400366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1951" y="1674820"/>
            <a:ext cx="1822449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spc="-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##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96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urple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712920"/>
            <a:ext cx="7634287" cy="400366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1951" y="1674820"/>
            <a:ext cx="1822449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spc="-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##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06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2790034" cy="185340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C4828B-5BE4-7160-12BC-DDA67D0E3A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3262" y="1011239"/>
            <a:ext cx="7583488" cy="4727575"/>
          </a:xfrm>
        </p:spPr>
        <p:txBody>
          <a:bodyPr>
            <a:normAutofit/>
          </a:bodyPr>
          <a:lstStyle>
            <a:lvl1pPr marL="695325" indent="-695325">
              <a:lnSpc>
                <a:spcPct val="90000"/>
              </a:lnSpc>
              <a:spcBef>
                <a:spcPts val="650"/>
              </a:spcBef>
              <a:spcAft>
                <a:spcPts val="650"/>
              </a:spcAft>
              <a:defRPr sz="2500" spc="-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403813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0E200-7143-BFBE-6CAA-FB28698F62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5563" y="1888565"/>
            <a:ext cx="9525000" cy="3838342"/>
          </a:xfrm>
        </p:spPr>
        <p:txBody>
          <a:bodyPr/>
          <a:lstStyle>
            <a:lvl1pPr>
              <a:lnSpc>
                <a:spcPct val="105000"/>
              </a:lnSpc>
              <a:defRPr sz="2100" spc="0" baseline="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6F6886E-AE38-4299-BB72-3FAAAFD8F2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956469"/>
            <a:ext cx="9525000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66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6BE93C9-6514-CBCF-3FE2-7860075F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956469"/>
            <a:ext cx="11457784" cy="6127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B5CF9A-4B29-50EF-C749-B000FB659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4" y="1572419"/>
            <a:ext cx="11453813" cy="46212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7826" y="6476207"/>
            <a:ext cx="1803399" cy="166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0A3ABB-C906-40E9-AF35-0DB0B3403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3463" y="6474620"/>
            <a:ext cx="2189713" cy="1676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74621"/>
            <a:ext cx="839788" cy="1676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A person smiling and a customer experience&#10;&#10;Description automatically generated with medium confidence" hidden="1">
            <a:extLst>
              <a:ext uri="{FF2B5EF4-FFF2-40B4-BE49-F238E27FC236}">
                <a16:creationId xmlns:a16="http://schemas.microsoft.com/office/drawing/2014/main" id="{CB0FEA13-E411-637A-39A8-DAB04CAE643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04447" y="-34544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FBA8F18-E96E-C311-C4B2-40C4E27955F6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34689" y="251556"/>
            <a:ext cx="1009649" cy="4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0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718" r:id="rId10"/>
    <p:sldLayoutId id="2147483698" r:id="rId11"/>
    <p:sldLayoutId id="2147483699" r:id="rId12"/>
    <p:sldLayoutId id="2147483697" r:id="rId13"/>
    <p:sldLayoutId id="2147483696" r:id="rId14"/>
    <p:sldLayoutId id="2147483700" r:id="rId15"/>
    <p:sldLayoutId id="2147483661" r:id="rId16"/>
    <p:sldLayoutId id="2147483701" r:id="rId17"/>
    <p:sldLayoutId id="2147483717" r:id="rId18"/>
    <p:sldLayoutId id="2147483667" r:id="rId19"/>
    <p:sldLayoutId id="2147483719" r:id="rId20"/>
    <p:sldLayoutId id="2147483704" r:id="rId21"/>
    <p:sldLayoutId id="2147483705" r:id="rId22"/>
    <p:sldLayoutId id="2147483702" r:id="rId23"/>
    <p:sldLayoutId id="2147483703" r:id="rId24"/>
    <p:sldLayoutId id="2147483706" r:id="rId25"/>
    <p:sldLayoutId id="2147483708" r:id="rId26"/>
    <p:sldLayoutId id="2147483707" r:id="rId27"/>
    <p:sldLayoutId id="2147483709" r:id="rId28"/>
    <p:sldLayoutId id="2147483670" r:id="rId29"/>
    <p:sldLayoutId id="2147483684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654" r:id="rId37"/>
    <p:sldLayoutId id="2147483655" r:id="rId38"/>
    <p:sldLayoutId id="2147483658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543600" indent="-543600" algn="l" defTabSz="9144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Font typeface="Wingdings 3" panose="05040102010807070707" pitchFamily="18" charset="2"/>
        <a:buChar char=""/>
        <a:defRPr sz="21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21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13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2382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tabLst/>
        <a:defRPr sz="11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11271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900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 userDrawn="1">
          <p15:clr>
            <a:srgbClr val="646464"/>
          </p15:clr>
        </p15:guide>
        <p15:guide id="2" pos="767" userDrawn="1">
          <p15:clr>
            <a:srgbClr val="646464"/>
          </p15:clr>
        </p15:guide>
        <p15:guide id="3" pos="844" userDrawn="1">
          <p15:clr>
            <a:srgbClr val="646464"/>
          </p15:clr>
        </p15:guide>
        <p15:guide id="4" pos="1374" userDrawn="1">
          <p15:clr>
            <a:srgbClr val="646464"/>
          </p15:clr>
        </p15:guide>
        <p15:guide id="5" pos="1451" userDrawn="1">
          <p15:clr>
            <a:srgbClr val="646464"/>
          </p15:clr>
        </p15:guide>
        <p15:guide id="6" pos="1981" userDrawn="1">
          <p15:clr>
            <a:srgbClr val="646464"/>
          </p15:clr>
        </p15:guide>
        <p15:guide id="7" pos="2058" userDrawn="1">
          <p15:clr>
            <a:srgbClr val="646464"/>
          </p15:clr>
        </p15:guide>
        <p15:guide id="8" pos="2587" userDrawn="1">
          <p15:clr>
            <a:srgbClr val="646464"/>
          </p15:clr>
        </p15:guide>
        <p15:guide id="9" pos="2665" userDrawn="1">
          <p15:clr>
            <a:srgbClr val="646464"/>
          </p15:clr>
        </p15:guide>
        <p15:guide id="10" pos="3194" userDrawn="1">
          <p15:clr>
            <a:srgbClr val="646464"/>
          </p15:clr>
        </p15:guide>
        <p15:guide id="11" pos="3271" userDrawn="1">
          <p15:clr>
            <a:srgbClr val="646464"/>
          </p15:clr>
        </p15:guide>
        <p15:guide id="12" pos="3801" userDrawn="1">
          <p15:clr>
            <a:srgbClr val="646464"/>
          </p15:clr>
        </p15:guide>
        <p15:guide id="13" pos="3878" userDrawn="1">
          <p15:clr>
            <a:srgbClr val="646464"/>
          </p15:clr>
        </p15:guide>
        <p15:guide id="14" pos="4408" userDrawn="1">
          <p15:clr>
            <a:srgbClr val="646464"/>
          </p15:clr>
        </p15:guide>
        <p15:guide id="15" pos="4485" userDrawn="1">
          <p15:clr>
            <a:srgbClr val="646464"/>
          </p15:clr>
        </p15:guide>
        <p15:guide id="16" pos="5014" userDrawn="1">
          <p15:clr>
            <a:srgbClr val="646464"/>
          </p15:clr>
        </p15:guide>
        <p15:guide id="17" pos="5092" userDrawn="1">
          <p15:clr>
            <a:srgbClr val="646464"/>
          </p15:clr>
        </p15:guide>
        <p15:guide id="18" pos="5621" userDrawn="1">
          <p15:clr>
            <a:srgbClr val="646464"/>
          </p15:clr>
        </p15:guide>
        <p15:guide id="19" pos="5698" userDrawn="1">
          <p15:clr>
            <a:srgbClr val="646464"/>
          </p15:clr>
        </p15:guide>
        <p15:guide id="20" pos="6228" userDrawn="1">
          <p15:clr>
            <a:srgbClr val="646464"/>
          </p15:clr>
        </p15:guide>
        <p15:guide id="21" pos="6305" userDrawn="1">
          <p15:clr>
            <a:srgbClr val="646464"/>
          </p15:clr>
        </p15:guide>
        <p15:guide id="22" pos="6835" userDrawn="1">
          <p15:clr>
            <a:srgbClr val="646464"/>
          </p15:clr>
        </p15:guide>
        <p15:guide id="23" pos="6912" userDrawn="1">
          <p15:clr>
            <a:srgbClr val="646464"/>
          </p15:clr>
        </p15:guide>
        <p15:guide id="24" pos="7441" userDrawn="1">
          <p15:clr>
            <a:srgbClr val="646464"/>
          </p15:clr>
        </p15:guide>
        <p15:guide id="25" orient="horz" pos="319" userDrawn="1">
          <p15:clr>
            <a:srgbClr val="646464"/>
          </p15:clr>
        </p15:guide>
        <p15:guide id="26" orient="horz" pos="548" userDrawn="1">
          <p15:clr>
            <a:srgbClr val="646464"/>
          </p15:clr>
        </p15:guide>
        <p15:guide id="27" orient="horz" pos="625" userDrawn="1">
          <p15:clr>
            <a:srgbClr val="646464"/>
          </p15:clr>
        </p15:guide>
        <p15:guide id="28" orient="horz" pos="853" userDrawn="1">
          <p15:clr>
            <a:srgbClr val="646464"/>
          </p15:clr>
        </p15:guide>
        <p15:guide id="29" orient="horz" pos="930" userDrawn="1">
          <p15:clr>
            <a:srgbClr val="646464"/>
          </p15:clr>
        </p15:guide>
        <p15:guide id="30" orient="horz" pos="1159" userDrawn="1">
          <p15:clr>
            <a:srgbClr val="646464"/>
          </p15:clr>
        </p15:guide>
        <p15:guide id="31" orient="horz" pos="1236" userDrawn="1">
          <p15:clr>
            <a:srgbClr val="646464"/>
          </p15:clr>
        </p15:guide>
        <p15:guide id="32" orient="horz" pos="1464" userDrawn="1">
          <p15:clr>
            <a:srgbClr val="646464"/>
          </p15:clr>
        </p15:guide>
        <p15:guide id="33" orient="horz" pos="1542" userDrawn="1">
          <p15:clr>
            <a:srgbClr val="646464"/>
          </p15:clr>
        </p15:guide>
        <p15:guide id="34" orient="horz" pos="1770" userDrawn="1">
          <p15:clr>
            <a:srgbClr val="646464"/>
          </p15:clr>
        </p15:guide>
        <p15:guide id="35" orient="horz" pos="1847" userDrawn="1">
          <p15:clr>
            <a:srgbClr val="646464"/>
          </p15:clr>
        </p15:guide>
        <p15:guide id="36" orient="horz" pos="2076" userDrawn="1">
          <p15:clr>
            <a:srgbClr val="646464"/>
          </p15:clr>
        </p15:guide>
        <p15:guide id="37" orient="horz" pos="2153" userDrawn="1">
          <p15:clr>
            <a:srgbClr val="646464"/>
          </p15:clr>
        </p15:guide>
        <p15:guide id="38" orient="horz" pos="2381" userDrawn="1">
          <p15:clr>
            <a:srgbClr val="646464"/>
          </p15:clr>
        </p15:guide>
        <p15:guide id="39" orient="horz" pos="2458" userDrawn="1">
          <p15:clr>
            <a:srgbClr val="646464"/>
          </p15:clr>
        </p15:guide>
        <p15:guide id="40" orient="horz" pos="2687" userDrawn="1">
          <p15:clr>
            <a:srgbClr val="646464"/>
          </p15:clr>
        </p15:guide>
        <p15:guide id="41" orient="horz" pos="2764" userDrawn="1">
          <p15:clr>
            <a:srgbClr val="646464"/>
          </p15:clr>
        </p15:guide>
        <p15:guide id="42" orient="horz" pos="2992" userDrawn="1">
          <p15:clr>
            <a:srgbClr val="646464"/>
          </p15:clr>
        </p15:guide>
        <p15:guide id="43" orient="horz" pos="3069" userDrawn="1">
          <p15:clr>
            <a:srgbClr val="646464"/>
          </p15:clr>
        </p15:guide>
        <p15:guide id="44" orient="horz" pos="3298" userDrawn="1">
          <p15:clr>
            <a:srgbClr val="646464"/>
          </p15:clr>
        </p15:guide>
        <p15:guide id="45" orient="horz" pos="3375" userDrawn="1">
          <p15:clr>
            <a:srgbClr val="646464"/>
          </p15:clr>
        </p15:guide>
        <p15:guide id="46" orient="horz" pos="3603" userDrawn="1">
          <p15:clr>
            <a:srgbClr val="646464"/>
          </p15:clr>
        </p15:guide>
        <p15:guide id="47" orient="horz" pos="3681" userDrawn="1">
          <p15:clr>
            <a:srgbClr val="646464"/>
          </p15:clr>
        </p15:guide>
        <p15:guide id="48" orient="horz" pos="3909" userDrawn="1">
          <p15:clr>
            <a:srgbClr val="646464"/>
          </p15:clr>
        </p15:guide>
        <p15:guide id="4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3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793" y="41748"/>
            <a:ext cx="7634287" cy="739522"/>
          </a:xfrm>
        </p:spPr>
        <p:txBody>
          <a:bodyPr/>
          <a:lstStyle/>
          <a:p>
            <a:r>
              <a:rPr lang="sv-SE" sz="4400" dirty="0" err="1"/>
              <a:t>Fortigates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93" y="828342"/>
            <a:ext cx="7634287" cy="562013"/>
          </a:xfrm>
        </p:spPr>
        <p:txBody>
          <a:bodyPr/>
          <a:lstStyle/>
          <a:p>
            <a:r>
              <a:rPr lang="sv-SE" sz="4400" dirty="0" err="1"/>
              <a:t>Current</a:t>
            </a:r>
            <a:r>
              <a:rPr lang="sv-SE" sz="4400" dirty="0"/>
              <a:t> </a:t>
            </a:r>
            <a:r>
              <a:rPr lang="sv-SE" sz="4400" dirty="0" err="1"/>
              <a:t>Fortigates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213C0-67D6-F85B-A8A1-C9071C5D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4" y="1326182"/>
            <a:ext cx="10910101" cy="53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EA76-C6A5-49CB-94ED-9E798382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Fortinet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13205-AEFB-94E5-F4CB-1B410C812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Oskar Bjärne Larsson, 2024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96DA4-1837-A515-6022-102F19017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24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Fortinet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/>
              <a:t>Central </a:t>
            </a:r>
            <a:r>
              <a:rPr lang="sv-SE" dirty="0" err="1"/>
              <a:t>Hosts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59CD24-E9CF-BB6C-2917-8C77669DD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30700"/>
              </p:ext>
            </p:extLst>
          </p:nvPr>
        </p:nvGraphicFramePr>
        <p:xfrm>
          <a:off x="438150" y="2101854"/>
          <a:ext cx="11254965" cy="2979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4298">
                  <a:extLst>
                    <a:ext uri="{9D8B030D-6E8A-4147-A177-3AD203B41FA5}">
                      <a16:colId xmlns:a16="http://schemas.microsoft.com/office/drawing/2014/main" val="355088259"/>
                    </a:ext>
                  </a:extLst>
                </a:gridCol>
                <a:gridCol w="921877">
                  <a:extLst>
                    <a:ext uri="{9D8B030D-6E8A-4147-A177-3AD203B41FA5}">
                      <a16:colId xmlns:a16="http://schemas.microsoft.com/office/drawing/2014/main" val="94110629"/>
                    </a:ext>
                  </a:extLst>
                </a:gridCol>
                <a:gridCol w="1229965">
                  <a:extLst>
                    <a:ext uri="{9D8B030D-6E8A-4147-A177-3AD203B41FA5}">
                      <a16:colId xmlns:a16="http://schemas.microsoft.com/office/drawing/2014/main" val="337714487"/>
                    </a:ext>
                  </a:extLst>
                </a:gridCol>
                <a:gridCol w="1903173">
                  <a:extLst>
                    <a:ext uri="{9D8B030D-6E8A-4147-A177-3AD203B41FA5}">
                      <a16:colId xmlns:a16="http://schemas.microsoft.com/office/drawing/2014/main" val="236463679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3533779285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66954236"/>
                    </a:ext>
                  </a:extLst>
                </a:gridCol>
                <a:gridCol w="2609852">
                  <a:extLst>
                    <a:ext uri="{9D8B030D-6E8A-4147-A177-3AD203B41FA5}">
                      <a16:colId xmlns:a16="http://schemas.microsoft.com/office/drawing/2014/main" val="3697552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Location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Device Type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Device name 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DNS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IPs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Software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Role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255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Azure West Europe 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VM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 err="1">
                          <a:effectLst/>
                          <a:latin typeface="+mn-lt"/>
                        </a:rPr>
                        <a:t>azweufortiman</a:t>
                      </a:r>
                      <a:endParaRPr lang="sv-SE" sz="11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 err="1">
                          <a:effectLst/>
                          <a:latin typeface="+mn-lt"/>
                        </a:rPr>
                        <a:t>azweufortiman</a:t>
                      </a:r>
                      <a:endParaRPr lang="sv-SE" sz="1100" b="0" dirty="0">
                        <a:effectLst/>
                        <a:latin typeface="+mn-lt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</a:rPr>
                        <a:t>.mhc.molnlycke.net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latin typeface="+mn-lt"/>
                        </a:rPr>
                        <a:t>10.240.0.180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100" b="0" dirty="0">
                          <a:latin typeface="+mn-lt"/>
                        </a:rPr>
                        <a:t>v7.0.11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 err="1">
                          <a:effectLst/>
                          <a:latin typeface="+mn-lt"/>
                        </a:rPr>
                        <a:t>FortiManager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444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 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VM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 err="1">
                          <a:effectLst/>
                          <a:latin typeface="+mn-lt"/>
                        </a:rPr>
                        <a:t>azweufortiana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 err="1">
                          <a:effectLst/>
                          <a:latin typeface="+mn-lt"/>
                        </a:rPr>
                        <a:t>azweufortiana</a:t>
                      </a:r>
                      <a:endParaRPr lang="sv-SE" sz="1100" b="0" dirty="0">
                        <a:effectLst/>
                        <a:latin typeface="+mn-lt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</a:rPr>
                        <a:t>.mhc.molnlycke.net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latin typeface="+mn-lt"/>
                        </a:rPr>
                        <a:t>10.240.0.181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latin typeface="+mn-lt"/>
                        </a:rPr>
                        <a:t>v7.0.11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 err="1">
                          <a:effectLst/>
                          <a:latin typeface="+mn-lt"/>
                        </a:rPr>
                        <a:t>FortiAnalyzer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8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weu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-FGT-A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n/a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10.240.0.149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700909"/>
                  </a:ext>
                </a:extLst>
              </a:tr>
              <a:tr h="57146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weu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sv-SE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</a:t>
                      </a:r>
                      <a:r>
                        <a:rPr lang="sv-SE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-FGT-B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n/a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10.240.0.150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60706"/>
                  </a:ext>
                </a:extLst>
              </a:tr>
              <a:tr h="57146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az-weu-ems01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az-weu-ems01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.mhc.molnlycke.net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/>
                        <a:t>az-weu-ems01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/>
                        <a:t>.molnlycke.com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10.240.0.12/20.86.174.247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7.x.x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FortiEMS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Application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is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running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on a Windows Server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09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 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Azure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East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US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VM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 err="1"/>
                        <a:t>az</a:t>
                      </a:r>
                      <a:r>
                        <a:rPr lang="sv-SE" sz="1100" b="0" dirty="0"/>
                        <a:t>-eus-</a:t>
                      </a:r>
                      <a:r>
                        <a:rPr lang="sv-SE" sz="1100" b="0" dirty="0" err="1"/>
                        <a:t>fw</a:t>
                      </a:r>
                      <a:r>
                        <a:rPr lang="sv-SE" sz="1100" b="0" dirty="0"/>
                        <a:t>-FGT-A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</a:rPr>
                        <a:t>n/a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/>
                        <a:t>10.240.128.149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089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 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VM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 err="1"/>
                        <a:t>az</a:t>
                      </a:r>
                      <a:r>
                        <a:rPr lang="sv-SE" sz="1100" b="0" dirty="0"/>
                        <a:t>-eus-</a:t>
                      </a:r>
                      <a:r>
                        <a:rPr lang="sv-SE" sz="1100" b="0" dirty="0" err="1"/>
                        <a:t>fw</a:t>
                      </a:r>
                      <a:r>
                        <a:rPr lang="sv-SE" sz="1100" b="0" dirty="0"/>
                        <a:t>-FGT-B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</a:rPr>
                        <a:t>n/a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/>
                        <a:t>10.240.128.150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50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Azure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South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Asia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>
                          <a:effectLst/>
                          <a:latin typeface="+mn-lt"/>
                        </a:rPr>
                        <a:t>VM</a:t>
                      </a:r>
                      <a:endParaRPr lang="sv-SE" sz="1100" b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 err="1"/>
                        <a:t>az</a:t>
                      </a:r>
                      <a:r>
                        <a:rPr lang="sv-SE" sz="1100" b="0" dirty="0"/>
                        <a:t>-sas-</a:t>
                      </a:r>
                      <a:r>
                        <a:rPr lang="sv-SE" sz="1100" b="0" dirty="0" err="1"/>
                        <a:t>fw</a:t>
                      </a:r>
                      <a:r>
                        <a:rPr lang="sv-SE" sz="1100" b="0" dirty="0"/>
                        <a:t>-FGT-A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>
                          <a:effectLst/>
                        </a:rPr>
                        <a:t>10.240.160.149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1287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 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b="0" dirty="0">
                          <a:effectLst/>
                          <a:latin typeface="+mn-lt"/>
                        </a:rPr>
                        <a:t>VM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 err="1"/>
                        <a:t>az</a:t>
                      </a:r>
                      <a:r>
                        <a:rPr lang="sv-SE" sz="1100" b="0" dirty="0"/>
                        <a:t>-sas-</a:t>
                      </a:r>
                      <a:r>
                        <a:rPr lang="sv-SE" sz="1100" b="0" dirty="0" err="1"/>
                        <a:t>fw</a:t>
                      </a:r>
                      <a:r>
                        <a:rPr lang="sv-SE" sz="1100" b="0" dirty="0"/>
                        <a:t>-FGT-B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b="0" dirty="0">
                          <a:effectLst/>
                          <a:latin typeface="+mn-lt"/>
                        </a:rPr>
                        <a:t>n/a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sv-SE" sz="1100" b="0" dirty="0">
                          <a:effectLst/>
                        </a:rPr>
                        <a:t>10.240.160.150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latin typeface="+mn-lt"/>
                        </a:rPr>
                        <a:t>7.0.14</a:t>
                      </a:r>
                      <a:endParaRPr lang="sv-SE" sz="1100" b="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 </a:t>
                      </a:r>
                      <a:r>
                        <a:rPr lang="sv-SE" sz="1100" b="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with</a:t>
                      </a:r>
                      <a:r>
                        <a:rPr lang="sv-SE" sz="1100" b="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FGT-A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74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95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Fortinet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/>
              <a:t>Services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815C8-6EDF-AEAE-7565-AA0F4658CEFD}"/>
              </a:ext>
            </a:extLst>
          </p:cNvPr>
          <p:cNvSpPr txBox="1"/>
          <p:nvPr/>
        </p:nvSpPr>
        <p:spPr>
          <a:xfrm>
            <a:off x="2220913" y="2317750"/>
            <a:ext cx="6033383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spcBef>
                <a:spcPts val="1150"/>
              </a:spcBef>
              <a:buAutoNum type="arabicPeriod"/>
            </a:pPr>
            <a:r>
              <a:rPr lang="sv-SE" sz="1100" spc="-40" dirty="0" err="1"/>
              <a:t>FortiManager</a:t>
            </a:r>
            <a:endParaRPr lang="sv-SE" sz="1100" spc="-40" dirty="0"/>
          </a:p>
          <a:p>
            <a:pPr marL="800100" lvl="1" indent="-342900">
              <a:buAutoNum type="arabicPeriod"/>
            </a:pPr>
            <a:r>
              <a:rPr lang="sv-SE" sz="1100" spc="-40" dirty="0" err="1"/>
              <a:t>Manage</a:t>
            </a:r>
            <a:r>
              <a:rPr lang="sv-SE" sz="1100" spc="-40" dirty="0"/>
              <a:t> </a:t>
            </a:r>
            <a:r>
              <a:rPr lang="sv-SE" sz="1050" spc="-40" dirty="0" err="1"/>
              <a:t>PolicySets</a:t>
            </a:r>
            <a:r>
              <a:rPr lang="sv-SE" sz="1100" spc="-40" dirty="0"/>
              <a:t> on </a:t>
            </a:r>
            <a:r>
              <a:rPr lang="sv-SE" sz="1100" spc="-40" dirty="0" err="1"/>
              <a:t>Firewalls</a:t>
            </a:r>
            <a:endParaRPr lang="sv-SE" sz="1100" spc="-40" dirty="0"/>
          </a:p>
          <a:p>
            <a:pPr marL="1257300" lvl="2" indent="-342900">
              <a:buAutoNum type="arabicPeriod"/>
            </a:pPr>
            <a:r>
              <a:rPr lang="sv-SE" sz="1100" spc="-40" dirty="0" err="1"/>
              <a:t>Each</a:t>
            </a:r>
            <a:r>
              <a:rPr lang="sv-SE" sz="1100" spc="-40" dirty="0"/>
              <a:t> </a:t>
            </a:r>
            <a:r>
              <a:rPr lang="sv-SE" sz="1100" spc="-40" dirty="0" err="1"/>
              <a:t>vdom</a:t>
            </a:r>
            <a:r>
              <a:rPr lang="sv-SE" sz="1100" spc="-40" dirty="0"/>
              <a:t> has </a:t>
            </a:r>
            <a:r>
              <a:rPr lang="sv-SE" sz="1100" spc="-40" dirty="0" err="1"/>
              <a:t>its</a:t>
            </a:r>
            <a:r>
              <a:rPr lang="sv-SE" sz="1100" spc="-40" dirty="0"/>
              <a:t> </a:t>
            </a:r>
            <a:r>
              <a:rPr lang="sv-SE" sz="1100" spc="-40" dirty="0" err="1"/>
              <a:t>own</a:t>
            </a:r>
            <a:r>
              <a:rPr lang="sv-SE" sz="1100" spc="-40" dirty="0"/>
              <a:t> Policy Set.</a:t>
            </a:r>
          </a:p>
          <a:p>
            <a:pPr marL="800100" lvl="1" indent="-342900">
              <a:buAutoNum type="arabicPeriod"/>
            </a:pPr>
            <a:r>
              <a:rPr lang="sv-SE" sz="1100" spc="-40" dirty="0" err="1"/>
              <a:t>Upgrading</a:t>
            </a:r>
            <a:r>
              <a:rPr lang="sv-SE" sz="1100" spc="-40" dirty="0"/>
              <a:t> </a:t>
            </a:r>
            <a:r>
              <a:rPr lang="sv-SE" sz="1100" spc="-40" dirty="0" err="1"/>
              <a:t>Fortigates</a:t>
            </a:r>
            <a:endParaRPr lang="sv-SE" sz="1100" spc="-40" dirty="0"/>
          </a:p>
          <a:p>
            <a:pPr marL="800100" lvl="1" indent="-342900">
              <a:buAutoNum type="arabicPeriod"/>
            </a:pPr>
            <a:r>
              <a:rPr lang="sv-SE" sz="1100" spc="-40" dirty="0"/>
              <a:t>Three </a:t>
            </a:r>
            <a:r>
              <a:rPr lang="sv-SE" sz="1100" spc="-40" dirty="0" err="1"/>
              <a:t>Adoms</a:t>
            </a:r>
            <a:endParaRPr lang="sv-SE" sz="1100" spc="-40" dirty="0"/>
          </a:p>
          <a:p>
            <a:pPr marL="1257300" lvl="2" indent="-342900">
              <a:buAutoNum type="arabicPeriod"/>
            </a:pPr>
            <a:r>
              <a:rPr lang="sv-SE" sz="1100" spc="-40" dirty="0" err="1"/>
              <a:t>Root</a:t>
            </a:r>
            <a:r>
              <a:rPr lang="sv-SE" sz="1100" spc="-40" dirty="0"/>
              <a:t>, IT, OT.</a:t>
            </a:r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100" spc="-40" dirty="0" err="1"/>
              <a:t>FortiAnalyzer</a:t>
            </a:r>
            <a:endParaRPr lang="sv-SE" sz="1100" spc="-40" dirty="0"/>
          </a:p>
          <a:p>
            <a:pPr marL="800100" lvl="1" indent="-342900">
              <a:buAutoNum type="arabicPeriod"/>
            </a:pPr>
            <a:r>
              <a:rPr lang="sv-SE" sz="1100" spc="-40" dirty="0" err="1"/>
              <a:t>Syslog</a:t>
            </a:r>
            <a:endParaRPr lang="sv-SE" sz="1100" spc="-40" dirty="0"/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100" spc="-40" dirty="0" err="1"/>
              <a:t>Fortigate</a:t>
            </a:r>
            <a:endParaRPr lang="sv-SE" sz="1100" spc="-40" dirty="0"/>
          </a:p>
          <a:p>
            <a:pPr marL="800100" lvl="1" indent="-342900">
              <a:buAutoNum type="arabicPeriod"/>
            </a:pPr>
            <a:r>
              <a:rPr lang="sv-SE" sz="1100" spc="-40" dirty="0" err="1"/>
              <a:t>Located</a:t>
            </a:r>
            <a:r>
              <a:rPr lang="sv-SE" sz="1100" spc="-40" dirty="0"/>
              <a:t> at all </a:t>
            </a:r>
            <a:r>
              <a:rPr lang="sv-SE" sz="1100" spc="-40" dirty="0" err="1"/>
              <a:t>Factorys</a:t>
            </a:r>
            <a:r>
              <a:rPr lang="sv-SE" sz="1100" spc="-40" dirty="0"/>
              <a:t> and </a:t>
            </a:r>
            <a:r>
              <a:rPr lang="sv-SE" sz="1100" spc="-40" dirty="0" err="1"/>
              <a:t>bigger</a:t>
            </a:r>
            <a:r>
              <a:rPr lang="sv-SE" sz="1100" spc="-40" dirty="0"/>
              <a:t> Offices (US-NOR, SE-GOT). </a:t>
            </a:r>
          </a:p>
          <a:p>
            <a:pPr marL="1257300" lvl="2" indent="-342900">
              <a:buAutoNum type="arabicPeriod"/>
            </a:pPr>
            <a:r>
              <a:rPr lang="sv-SE" sz="1100" spc="-40" dirty="0" err="1"/>
              <a:t>Sales</a:t>
            </a:r>
            <a:r>
              <a:rPr lang="sv-SE" sz="1100" spc="-40" dirty="0"/>
              <a:t> Offices </a:t>
            </a:r>
            <a:r>
              <a:rPr lang="sv-SE" sz="1100" spc="-40" dirty="0" err="1"/>
              <a:t>does</a:t>
            </a:r>
            <a:r>
              <a:rPr lang="sv-SE" sz="1100" spc="-40" dirty="0"/>
              <a:t> not </a:t>
            </a:r>
            <a:r>
              <a:rPr lang="sv-SE" sz="1100" spc="-40" dirty="0" err="1"/>
              <a:t>have</a:t>
            </a:r>
            <a:r>
              <a:rPr lang="sv-SE" sz="1100" spc="-40" dirty="0"/>
              <a:t> an </a:t>
            </a:r>
            <a:r>
              <a:rPr lang="sv-SE" sz="1100" spc="-40" dirty="0" err="1"/>
              <a:t>Fortigate</a:t>
            </a:r>
            <a:endParaRPr lang="sv-SE" sz="1100" spc="-40" dirty="0"/>
          </a:p>
          <a:p>
            <a:pPr marL="800100" lvl="1" indent="-342900">
              <a:buAutoNum type="arabicPeriod"/>
            </a:pPr>
            <a:r>
              <a:rPr lang="sv-SE" sz="1100" spc="-40" dirty="0"/>
              <a:t>Three </a:t>
            </a:r>
            <a:r>
              <a:rPr lang="sv-SE" sz="1100" spc="-40" dirty="0" err="1"/>
              <a:t>Vdoms</a:t>
            </a:r>
            <a:endParaRPr lang="sv-SE" sz="1100" spc="-40" dirty="0"/>
          </a:p>
          <a:p>
            <a:pPr marL="1257300" lvl="2" indent="-342900">
              <a:buAutoNum type="arabicPeriod"/>
            </a:pPr>
            <a:r>
              <a:rPr lang="sv-SE" sz="1100" spc="-40" dirty="0" err="1"/>
              <a:t>Root</a:t>
            </a:r>
            <a:r>
              <a:rPr lang="sv-SE" sz="1100" spc="-40" dirty="0"/>
              <a:t>, IT, OT.</a:t>
            </a:r>
          </a:p>
          <a:p>
            <a:pPr marL="800100" lvl="1" indent="-342900">
              <a:buAutoNum type="arabicPeriod"/>
            </a:pPr>
            <a:r>
              <a:rPr lang="sv-SE" sz="1100" spc="-40" dirty="0"/>
              <a:t>Standards </a:t>
            </a:r>
            <a:r>
              <a:rPr lang="sv-SE" sz="1100" spc="-40" dirty="0" err="1"/>
              <a:t>Models</a:t>
            </a:r>
            <a:r>
              <a:rPr lang="sv-SE" sz="1100" spc="-40" dirty="0"/>
              <a:t>, 200F &amp; 80F, 40F. UTP </a:t>
            </a:r>
            <a:r>
              <a:rPr lang="sv-SE" sz="1100" spc="-40" dirty="0" err="1"/>
              <a:t>License</a:t>
            </a:r>
            <a:r>
              <a:rPr lang="sv-SE" sz="1100" spc="-40" dirty="0"/>
              <a:t>. 200F has </a:t>
            </a:r>
            <a:r>
              <a:rPr lang="sv-SE" sz="1100" spc="-40" dirty="0" err="1"/>
              <a:t>Inudstrial</a:t>
            </a:r>
            <a:r>
              <a:rPr lang="sv-SE" sz="1100" spc="-40" dirty="0"/>
              <a:t> </a:t>
            </a:r>
            <a:r>
              <a:rPr lang="sv-SE" sz="1100" spc="-40" dirty="0" err="1"/>
              <a:t>Addon</a:t>
            </a:r>
            <a:r>
              <a:rPr lang="sv-SE" sz="1100" spc="-40" dirty="0"/>
              <a:t> </a:t>
            </a:r>
            <a:r>
              <a:rPr lang="sv-SE" sz="1100" spc="-40" dirty="0" err="1"/>
              <a:t>License</a:t>
            </a:r>
            <a:r>
              <a:rPr lang="sv-SE" sz="1100" spc="-40" dirty="0"/>
              <a:t>.</a:t>
            </a:r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100" spc="-40" dirty="0" err="1"/>
              <a:t>Azure</a:t>
            </a:r>
            <a:r>
              <a:rPr lang="sv-SE" sz="1100" spc="-40" dirty="0"/>
              <a:t> </a:t>
            </a:r>
            <a:r>
              <a:rPr lang="sv-SE" sz="1100" spc="-40" dirty="0" err="1"/>
              <a:t>Fortigate</a:t>
            </a:r>
            <a:r>
              <a:rPr lang="sv-SE" sz="1100" spc="-40" dirty="0"/>
              <a:t>.</a:t>
            </a:r>
          </a:p>
          <a:p>
            <a:pPr marL="800100" lvl="1" indent="-342900">
              <a:buAutoNum type="arabicPeriod"/>
            </a:pPr>
            <a:r>
              <a:rPr lang="sv-SE" sz="1100" spc="-40" dirty="0"/>
              <a:t>HA </a:t>
            </a:r>
            <a:r>
              <a:rPr lang="sv-SE" sz="1100" spc="-40" dirty="0" err="1"/>
              <a:t>Deployment</a:t>
            </a:r>
            <a:r>
              <a:rPr lang="sv-SE" sz="1100" spc="-40" dirty="0"/>
              <a:t> in </a:t>
            </a:r>
            <a:r>
              <a:rPr lang="sv-SE" sz="1100" spc="-40" dirty="0" err="1"/>
              <a:t>each</a:t>
            </a:r>
            <a:r>
              <a:rPr lang="sv-SE" sz="1100" spc="-40" dirty="0"/>
              <a:t> region, West </a:t>
            </a:r>
            <a:r>
              <a:rPr lang="sv-SE" sz="1100" spc="-40" dirty="0" err="1"/>
              <a:t>Europe</a:t>
            </a:r>
            <a:r>
              <a:rPr lang="sv-SE" sz="1100" spc="-40" dirty="0"/>
              <a:t>, </a:t>
            </a:r>
            <a:r>
              <a:rPr lang="sv-SE" sz="1100" spc="-40" dirty="0" err="1"/>
              <a:t>East</a:t>
            </a:r>
            <a:r>
              <a:rPr lang="sv-SE" sz="1100" spc="-40" dirty="0"/>
              <a:t> US, South </a:t>
            </a:r>
            <a:r>
              <a:rPr lang="sv-SE" sz="1100" spc="-40" dirty="0" err="1"/>
              <a:t>Asia</a:t>
            </a:r>
            <a:r>
              <a:rPr lang="sv-SE" sz="1100" spc="-40" dirty="0"/>
              <a:t>.</a:t>
            </a:r>
          </a:p>
          <a:p>
            <a:pPr marL="800100" lvl="1" indent="-342900">
              <a:buAutoNum type="arabicPeriod"/>
            </a:pPr>
            <a:r>
              <a:rPr lang="sv-SE" sz="1100" spc="-40" dirty="0"/>
              <a:t>SSL-VPN (</a:t>
            </a:r>
            <a:r>
              <a:rPr lang="sv-SE" sz="1100" spc="-40" dirty="0" err="1"/>
              <a:t>Forticlient</a:t>
            </a:r>
            <a:r>
              <a:rPr lang="sv-SE" sz="1100" spc="-40" dirty="0"/>
              <a:t>) &amp; </a:t>
            </a:r>
            <a:r>
              <a:rPr lang="sv-SE" sz="1100" spc="-40" dirty="0" err="1"/>
              <a:t>IPSec</a:t>
            </a:r>
            <a:r>
              <a:rPr lang="sv-SE" sz="1100" spc="-40" dirty="0"/>
              <a:t> Termination.</a:t>
            </a:r>
          </a:p>
          <a:p>
            <a:pPr marL="800100" lvl="1" indent="-342900">
              <a:buAutoNum type="arabicPeriod"/>
            </a:pPr>
            <a:r>
              <a:rPr lang="sv-SE" sz="1100" spc="-40" dirty="0" err="1"/>
              <a:t>Deployed</a:t>
            </a:r>
            <a:r>
              <a:rPr lang="sv-SE" sz="1100" spc="-40" dirty="0"/>
              <a:t> </a:t>
            </a:r>
            <a:r>
              <a:rPr lang="sv-SE" sz="1100" spc="-40" dirty="0" err="1"/>
              <a:t>according</a:t>
            </a:r>
            <a:r>
              <a:rPr lang="sv-SE" sz="1100" spc="-40" dirty="0"/>
              <a:t> to </a:t>
            </a:r>
            <a:r>
              <a:rPr lang="sv-SE" sz="1100" spc="-40" dirty="0" err="1"/>
              <a:t>Fortinets</a:t>
            </a:r>
            <a:r>
              <a:rPr lang="sv-SE" sz="1100" spc="-40" dirty="0"/>
              <a:t> Best </a:t>
            </a:r>
            <a:r>
              <a:rPr lang="sv-SE" sz="1100" spc="-40" dirty="0" err="1"/>
              <a:t>Practices</a:t>
            </a:r>
            <a:r>
              <a:rPr lang="sv-SE" sz="1100" spc="-40" dirty="0"/>
              <a:t>, </a:t>
            </a:r>
          </a:p>
          <a:p>
            <a:pPr marL="1257300" lvl="2" indent="-342900">
              <a:buAutoNum type="arabicPeriod"/>
            </a:pPr>
            <a:r>
              <a:rPr lang="sv-SE" sz="1100" spc="-40" dirty="0"/>
              <a:t>https://github.com/fortinet/azure-templates/tree/main/FortiGate/Active-Passive-ELB-ILB</a:t>
            </a:r>
          </a:p>
          <a:p>
            <a:pPr marL="342900" indent="-342900">
              <a:spcBef>
                <a:spcPts val="1150"/>
              </a:spcBef>
              <a:buFontTx/>
              <a:buAutoNum type="arabicPeriod"/>
            </a:pPr>
            <a:r>
              <a:rPr lang="sv-SE" sz="1100" spc="-40" dirty="0" err="1"/>
              <a:t>FortiEMS</a:t>
            </a:r>
            <a:r>
              <a:rPr lang="sv-SE" sz="1100" spc="-40" dirty="0"/>
              <a:t>, Enterprise Management Server</a:t>
            </a:r>
          </a:p>
          <a:p>
            <a:pPr marL="800100" lvl="1" indent="-342900">
              <a:buAutoNum type="arabicPeriod"/>
            </a:pPr>
            <a:r>
              <a:rPr lang="sv-SE" sz="1100" spc="-40" dirty="0" err="1"/>
              <a:t>Managing</a:t>
            </a:r>
            <a:r>
              <a:rPr lang="sv-SE" sz="1100" spc="-40" dirty="0"/>
              <a:t> </a:t>
            </a:r>
            <a:r>
              <a:rPr lang="sv-SE" sz="1100" spc="-40" dirty="0" err="1"/>
              <a:t>FortiClient</a:t>
            </a:r>
            <a:r>
              <a:rPr lang="sv-SE" sz="1100" spc="-40" dirty="0"/>
              <a:t> </a:t>
            </a:r>
            <a:r>
              <a:rPr lang="sv-SE" sz="1100" spc="-40" dirty="0" err="1"/>
              <a:t>endpoints</a:t>
            </a:r>
            <a:r>
              <a:rPr lang="sv-SE" sz="1100" spc="-4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31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609" y="123452"/>
            <a:ext cx="7634287" cy="612354"/>
          </a:xfrm>
        </p:spPr>
        <p:txBody>
          <a:bodyPr/>
          <a:lstStyle/>
          <a:p>
            <a:r>
              <a:rPr lang="sv-SE" sz="4400" dirty="0" err="1"/>
              <a:t>Fortigate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609" y="731131"/>
            <a:ext cx="7634287" cy="562013"/>
          </a:xfrm>
        </p:spPr>
        <p:txBody>
          <a:bodyPr/>
          <a:lstStyle/>
          <a:p>
            <a:r>
              <a:rPr lang="sv-SE" sz="4400" dirty="0" err="1"/>
              <a:t>Azure</a:t>
            </a:r>
            <a:r>
              <a:rPr lang="sv-SE" sz="4400" dirty="0"/>
              <a:t> </a:t>
            </a:r>
            <a:r>
              <a:rPr lang="sv-SE" sz="4400" dirty="0" err="1"/>
              <a:t>Topology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C38B6-3B19-9D39-D713-50A079A3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6" y="865274"/>
            <a:ext cx="10850333" cy="51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3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793" y="41748"/>
            <a:ext cx="7634287" cy="739522"/>
          </a:xfrm>
        </p:spPr>
        <p:txBody>
          <a:bodyPr/>
          <a:lstStyle/>
          <a:p>
            <a:r>
              <a:rPr lang="sv-SE" sz="4400" dirty="0" err="1"/>
              <a:t>FortiManager</a:t>
            </a:r>
            <a:r>
              <a:rPr lang="sv-SE" sz="4400" dirty="0"/>
              <a:t>, </a:t>
            </a:r>
            <a:r>
              <a:rPr lang="sv-SE" sz="4400" dirty="0" err="1"/>
              <a:t>Analyzer</a:t>
            </a:r>
            <a:r>
              <a:rPr lang="sv-SE" sz="4400" dirty="0"/>
              <a:t>, EMS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93" y="828342"/>
            <a:ext cx="7634287" cy="510266"/>
          </a:xfrm>
        </p:spPr>
        <p:txBody>
          <a:bodyPr/>
          <a:lstStyle/>
          <a:p>
            <a:r>
              <a:rPr lang="sv-SE" sz="4400" dirty="0" err="1"/>
              <a:t>Azure</a:t>
            </a:r>
            <a:r>
              <a:rPr lang="sv-SE" sz="4400" dirty="0"/>
              <a:t> </a:t>
            </a:r>
            <a:r>
              <a:rPr lang="sv-SE" sz="4400" dirty="0" err="1"/>
              <a:t>Topology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7DA35-18FD-0213-EB2A-A51E7AFA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5" y="1312808"/>
            <a:ext cx="9810120" cy="55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3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793" y="41748"/>
            <a:ext cx="7634287" cy="739522"/>
          </a:xfrm>
        </p:spPr>
        <p:txBody>
          <a:bodyPr/>
          <a:lstStyle/>
          <a:p>
            <a:r>
              <a:rPr lang="sv-SE" sz="4400" dirty="0" err="1"/>
              <a:t>FortiClient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93" y="828342"/>
            <a:ext cx="7634287" cy="562013"/>
          </a:xfrm>
        </p:spPr>
        <p:txBody>
          <a:bodyPr/>
          <a:lstStyle/>
          <a:p>
            <a:r>
              <a:rPr lang="sv-SE" sz="4400" dirty="0" err="1"/>
              <a:t>Traffic</a:t>
            </a:r>
            <a:r>
              <a:rPr lang="sv-SE" sz="4400" dirty="0"/>
              <a:t> </a:t>
            </a:r>
            <a:r>
              <a:rPr lang="sv-SE" sz="4400" dirty="0" err="1"/>
              <a:t>Flow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05917-D55F-5FAB-3C3E-D6DFFED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" y="1433834"/>
            <a:ext cx="10345033" cy="52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793" y="41748"/>
            <a:ext cx="7634287" cy="739522"/>
          </a:xfrm>
        </p:spPr>
        <p:txBody>
          <a:bodyPr/>
          <a:lstStyle/>
          <a:p>
            <a:r>
              <a:rPr lang="sv-SE" sz="4400" dirty="0" err="1"/>
              <a:t>FortiManager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93" y="828342"/>
            <a:ext cx="7634287" cy="562013"/>
          </a:xfrm>
        </p:spPr>
        <p:txBody>
          <a:bodyPr/>
          <a:lstStyle/>
          <a:p>
            <a:r>
              <a:rPr lang="sv-SE" sz="4400" dirty="0" err="1"/>
              <a:t>Adoms</a:t>
            </a:r>
            <a:r>
              <a:rPr lang="sv-SE" sz="4400" dirty="0"/>
              <a:t> - </a:t>
            </a:r>
            <a:r>
              <a:rPr lang="sv-SE" sz="4400" dirty="0" err="1"/>
              <a:t>UnderConstruction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9E557-7C41-E7A7-5B4F-138B5C41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1" y="737309"/>
            <a:ext cx="7634287" cy="4974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3BF21-CC08-F21D-2A64-C65CA7D3912D}"/>
              </a:ext>
            </a:extLst>
          </p:cNvPr>
          <p:cNvSpPr txBox="1"/>
          <p:nvPr/>
        </p:nvSpPr>
        <p:spPr>
          <a:xfrm flipH="1">
            <a:off x="8034855" y="1355535"/>
            <a:ext cx="3809484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1400" b="0" i="0" dirty="0">
                <a:effectLst/>
                <a:latin typeface="Helvetica" panose="020B0604020202020204" pitchFamily="34" charset="0"/>
              </a:rPr>
              <a:t>Each function is assigned its</a:t>
            </a:r>
            <a:br>
              <a:rPr lang="en-US" sz="1400" dirty="0"/>
            </a:br>
            <a:r>
              <a:rPr lang="en-US" sz="1400" b="0" i="0" dirty="0">
                <a:effectLst/>
                <a:latin typeface="Helvetica" panose="020B0604020202020204" pitchFamily="34" charset="0"/>
              </a:rPr>
              <a:t>dedicated ADOM, which in turn provides the opportunity to establish</a:t>
            </a:r>
            <a:br>
              <a:rPr lang="en-US" sz="1400" dirty="0"/>
            </a:br>
            <a:r>
              <a:rPr lang="en-US" sz="1400" b="0" i="0" dirty="0">
                <a:effectLst/>
                <a:latin typeface="Helvetica" panose="020B0604020202020204" pitchFamily="34" charset="0"/>
              </a:rPr>
              <a:t>distinct "Global" rulesets within each VDOM (Virtual Domain). </a:t>
            </a:r>
          </a:p>
          <a:p>
            <a:pPr algn="l">
              <a:spcBef>
                <a:spcPts val="1150"/>
              </a:spcBef>
            </a:pPr>
            <a:r>
              <a:rPr lang="en-US" sz="1400" b="0" i="0" dirty="0">
                <a:effectLst/>
                <a:latin typeface="Helvetica" panose="020B0604020202020204" pitchFamily="34" charset="0"/>
              </a:rPr>
              <a:t>In addition, a more concise "Site Specific" ruleset can be implemented at</a:t>
            </a:r>
            <a:br>
              <a:rPr lang="en-US" sz="1400" dirty="0"/>
            </a:br>
            <a:r>
              <a:rPr lang="en-US" sz="1400" b="0" i="0" dirty="0">
                <a:effectLst/>
                <a:latin typeface="Helvetica" panose="020B0604020202020204" pitchFamily="34" charset="0"/>
              </a:rPr>
              <a:t>each site. </a:t>
            </a:r>
          </a:p>
          <a:p>
            <a:pPr algn="l">
              <a:spcBef>
                <a:spcPts val="1150"/>
              </a:spcBef>
            </a:pPr>
            <a:endParaRPr lang="en-US" sz="1400" dirty="0">
              <a:latin typeface="Helvetica" panose="020B0604020202020204" pitchFamily="34" charset="0"/>
            </a:endParaRPr>
          </a:p>
          <a:p>
            <a:pPr marL="285750" indent="-285750" algn="l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Helvetica" panose="020B0604020202020204" pitchFamily="34" charset="0"/>
              </a:rPr>
              <a:t>As of 2024-04-19 The OT Adom, and OT-</a:t>
            </a:r>
            <a:r>
              <a:rPr lang="en-US" sz="1400" b="0" i="0" dirty="0" err="1">
                <a:effectLst/>
                <a:latin typeface="Helvetica" panose="020B0604020202020204" pitchFamily="34" charset="0"/>
              </a:rPr>
              <a:t>Vdom</a:t>
            </a:r>
            <a:r>
              <a:rPr lang="en-US" sz="1400" b="0" i="0" dirty="0">
                <a:effectLst/>
                <a:latin typeface="Helvetica" panose="020B0604020202020204" pitchFamily="34" charset="0"/>
              </a:rPr>
              <a:t> is managed this way. </a:t>
            </a:r>
            <a:r>
              <a:rPr lang="en-US" sz="1400" dirty="0">
                <a:latin typeface="Helvetica" panose="020B0604020202020204" pitchFamily="34" charset="0"/>
              </a:rPr>
              <a:t>We are currently segmenting all OT related devices from “Root” </a:t>
            </a:r>
            <a:r>
              <a:rPr lang="en-US" sz="1400" dirty="0" err="1">
                <a:latin typeface="Helvetica" panose="020B0604020202020204" pitchFamily="34" charset="0"/>
              </a:rPr>
              <a:t>Vdom</a:t>
            </a:r>
            <a:r>
              <a:rPr lang="en-US" sz="1400" dirty="0">
                <a:latin typeface="Helvetica" panose="020B0604020202020204" pitchFamily="34" charset="0"/>
              </a:rPr>
              <a:t>.</a:t>
            </a:r>
            <a:endParaRPr lang="en-US" sz="1400" b="0" i="0" dirty="0"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4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793" y="41748"/>
            <a:ext cx="7634287" cy="739522"/>
          </a:xfrm>
        </p:spPr>
        <p:txBody>
          <a:bodyPr/>
          <a:lstStyle/>
          <a:p>
            <a:r>
              <a:rPr lang="sv-SE" sz="4400" dirty="0" err="1"/>
              <a:t>Fortigates</a:t>
            </a:r>
            <a:endParaRPr lang="en-SE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93" y="828342"/>
            <a:ext cx="7634287" cy="562013"/>
          </a:xfrm>
        </p:spPr>
        <p:txBody>
          <a:bodyPr/>
          <a:lstStyle/>
          <a:p>
            <a:r>
              <a:rPr lang="sv-SE" sz="4400" dirty="0" err="1"/>
              <a:t>Typical</a:t>
            </a:r>
            <a:r>
              <a:rPr lang="sv-SE" sz="4400" dirty="0"/>
              <a:t> Site - </a:t>
            </a:r>
            <a:r>
              <a:rPr lang="sv-SE" sz="4400" dirty="0" err="1"/>
              <a:t>UnderConstruction</a:t>
            </a:r>
            <a:endParaRPr lang="en-SE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F66D5-0139-DF99-3CCD-C48ED134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9" y="1289566"/>
            <a:ext cx="7634287" cy="5365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AAB96-8645-F415-8820-44049719D387}"/>
              </a:ext>
            </a:extLst>
          </p:cNvPr>
          <p:cNvSpPr txBox="1"/>
          <p:nvPr/>
        </p:nvSpPr>
        <p:spPr>
          <a:xfrm flipH="1">
            <a:off x="8125527" y="1437427"/>
            <a:ext cx="3809484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Helvetica" panose="020B0604020202020204" pitchFamily="34" charset="0"/>
              </a:rPr>
              <a:t>As of 2024-04-19</a:t>
            </a:r>
          </a:p>
          <a:p>
            <a:pPr marL="742950" lvl="1" indent="-285750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</a:rPr>
              <a:t>OT-</a:t>
            </a:r>
            <a:r>
              <a:rPr lang="en-US" sz="1400" dirty="0" err="1">
                <a:latin typeface="Helvetica" panose="020B0604020202020204" pitchFamily="34" charset="0"/>
              </a:rPr>
              <a:t>Vdom</a:t>
            </a:r>
            <a:r>
              <a:rPr lang="en-US" sz="1400" dirty="0">
                <a:latin typeface="Helvetica" panose="020B0604020202020204" pitchFamily="34" charset="0"/>
              </a:rPr>
              <a:t> is being implemented site by site.</a:t>
            </a:r>
          </a:p>
          <a:p>
            <a:pPr marL="742950" lvl="1" indent="-285750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Helvetica" panose="020B0604020202020204" pitchFamily="34" charset="0"/>
              </a:rPr>
              <a:t>IT-</a:t>
            </a:r>
            <a:r>
              <a:rPr lang="en-US" sz="1400" b="0" i="0" dirty="0" err="1">
                <a:effectLst/>
                <a:latin typeface="Helvetica" panose="020B0604020202020204" pitchFamily="34" charset="0"/>
              </a:rPr>
              <a:t>vdom</a:t>
            </a:r>
            <a:r>
              <a:rPr lang="en-US" sz="1400" b="0" i="0" dirty="0">
                <a:effectLst/>
                <a:latin typeface="Helvetica" panose="020B0604020202020204" pitchFamily="34" charset="0"/>
              </a:rPr>
              <a:t> exist at all sites but is unused. </a:t>
            </a:r>
          </a:p>
          <a:p>
            <a:pPr marL="742950" lvl="1" indent="-285750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</a:rPr>
              <a:t>All current traffic/interfaces are in Root-</a:t>
            </a:r>
            <a:r>
              <a:rPr lang="en-US" sz="1400" dirty="0" err="1">
                <a:latin typeface="Helvetica" panose="020B0604020202020204" pitchFamily="34" charset="0"/>
              </a:rPr>
              <a:t>vdom</a:t>
            </a:r>
            <a:r>
              <a:rPr lang="en-US" sz="1400" dirty="0">
                <a:latin typeface="Helvetica" panose="020B0604020202020204" pitchFamily="34" charset="0"/>
              </a:rPr>
              <a:t>, except for </a:t>
            </a:r>
            <a:r>
              <a:rPr lang="en-US" sz="1400" dirty="0" err="1">
                <a:latin typeface="Helvetica" panose="020B0604020202020204" pitchFamily="34" charset="0"/>
              </a:rPr>
              <a:t>intefaces</a:t>
            </a:r>
            <a:r>
              <a:rPr lang="en-US" sz="1400" dirty="0">
                <a:latin typeface="Helvetica" panose="020B0604020202020204" pitchFamily="34" charset="0"/>
              </a:rPr>
              <a:t> that has been migrated to OT-</a:t>
            </a:r>
            <a:r>
              <a:rPr lang="en-US" sz="1400" dirty="0" err="1">
                <a:latin typeface="Helvetica" panose="020B0604020202020204" pitchFamily="34" charset="0"/>
              </a:rPr>
              <a:t>Vdom</a:t>
            </a:r>
            <a:r>
              <a:rPr lang="en-US" sz="1400" dirty="0">
                <a:latin typeface="Helvetica" panose="020B0604020202020204" pitchFamily="34" charset="0"/>
              </a:rPr>
              <a:t>.</a:t>
            </a:r>
            <a:endParaRPr lang="en-US" sz="1400" b="0" i="0" dirty="0"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52557"/>
      </p:ext>
    </p:extLst>
  </p:cSld>
  <p:clrMapOvr>
    <a:masterClrMapping/>
  </p:clrMapOvr>
</p:sld>
</file>

<file path=ppt/theme/theme1.xml><?xml version="1.0" encoding="utf-8"?>
<a:theme xmlns:a="http://schemas.openxmlformats.org/drawingml/2006/main" name="Mölnlycke">
  <a:themeElements>
    <a:clrScheme name="Molnlycke_colour">
      <a:dk1>
        <a:srgbClr val="232523"/>
      </a:dk1>
      <a:lt1>
        <a:sysClr val="window" lastClr="FFFFFF"/>
      </a:lt1>
      <a:dk2>
        <a:srgbClr val="00291D"/>
      </a:dk2>
      <a:lt2>
        <a:srgbClr val="F5F2EE"/>
      </a:lt2>
      <a:accent1>
        <a:srgbClr val="067A3C"/>
      </a:accent1>
      <a:accent2>
        <a:srgbClr val="00402F"/>
      </a:accent2>
      <a:accent3>
        <a:srgbClr val="DAD7D0"/>
      </a:accent3>
      <a:accent4>
        <a:srgbClr val="97FF86"/>
      </a:accent4>
      <a:accent5>
        <a:srgbClr val="C8C0F9"/>
      </a:accent5>
      <a:accent6>
        <a:srgbClr val="FF7066"/>
      </a:accent6>
      <a:hlink>
        <a:srgbClr val="067A3C"/>
      </a:hlink>
      <a:folHlink>
        <a:srgbClr val="067A3C"/>
      </a:folHlink>
    </a:clrScheme>
    <a:fontScheme name="Mölnlycke - 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300" dirty="0" err="1" smtClean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spcBef>
            <a:spcPts val="1150"/>
          </a:spcBef>
          <a:defRPr sz="1300" spc="-40" dirty="0" err="1"/>
        </a:defPPr>
      </a:lstStyle>
    </a:txDef>
  </a:objectDefaults>
  <a:extraClrSchemeLst/>
  <a:custClrLst>
    <a:custClr>
      <a:srgbClr val="F0F2F0"/>
    </a:custClr>
    <a:custClr>
      <a:srgbClr val="8F8E85"/>
    </a:custClr>
    <a:custClr>
      <a:srgbClr val="F2FFA0"/>
    </a:custClr>
    <a:custClr>
      <a:srgbClr val="6E7B83"/>
    </a:custClr>
    <a:custClr>
      <a:srgbClr val="14AF28"/>
    </a:custClr>
  </a:custClrLst>
  <a:extLst>
    <a:ext uri="{05A4C25C-085E-4340-85A3-A5531E510DB2}">
      <thm15:themeFamily xmlns:thm15="http://schemas.microsoft.com/office/thememl/2012/main" name="Presentation10" id="{74A2326F-02A4-BB43-86F4-3EAF59CA02D8}" vid="{6196D23A-DEF1-F546-B739-31E7EE8A9938}"/>
    </a:ext>
  </a:extLst>
</a:theme>
</file>

<file path=ppt/theme/theme2.xml><?xml version="1.0" encoding="utf-8"?>
<a:theme xmlns:a="http://schemas.openxmlformats.org/drawingml/2006/main" name="Office-tema">
  <a:themeElements>
    <a:clrScheme name="Molnlycke_colour">
      <a:dk1>
        <a:srgbClr val="121312"/>
      </a:dk1>
      <a:lt1>
        <a:sysClr val="window" lastClr="FFFFFF"/>
      </a:lt1>
      <a:dk2>
        <a:srgbClr val="000000"/>
      </a:dk2>
      <a:lt2>
        <a:srgbClr val="F2FFA0"/>
      </a:lt2>
      <a:accent1>
        <a:srgbClr val="056631"/>
      </a:accent1>
      <a:accent2>
        <a:srgbClr val="00402F"/>
      </a:accent2>
      <a:accent3>
        <a:srgbClr val="F5F2EE"/>
      </a:accent3>
      <a:accent4>
        <a:srgbClr val="058935"/>
      </a:accent4>
      <a:accent5>
        <a:srgbClr val="97FF86"/>
      </a:accent5>
      <a:accent6>
        <a:srgbClr val="C8C0F9"/>
      </a:accent6>
      <a:hlink>
        <a:srgbClr val="056631"/>
      </a:hlink>
      <a:folHlink>
        <a:srgbClr val="056631"/>
      </a:folHlink>
    </a:clrScheme>
    <a:fontScheme name="Molnlycke_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lnlycke_colour">
      <a:dk1>
        <a:srgbClr val="121312"/>
      </a:dk1>
      <a:lt1>
        <a:sysClr val="window" lastClr="FFFFFF"/>
      </a:lt1>
      <a:dk2>
        <a:srgbClr val="000000"/>
      </a:dk2>
      <a:lt2>
        <a:srgbClr val="F2FFA0"/>
      </a:lt2>
      <a:accent1>
        <a:srgbClr val="056631"/>
      </a:accent1>
      <a:accent2>
        <a:srgbClr val="00402F"/>
      </a:accent2>
      <a:accent3>
        <a:srgbClr val="F5F2EE"/>
      </a:accent3>
      <a:accent4>
        <a:srgbClr val="058935"/>
      </a:accent4>
      <a:accent5>
        <a:srgbClr val="97FF86"/>
      </a:accent5>
      <a:accent6>
        <a:srgbClr val="C8C0F9"/>
      </a:accent6>
      <a:hlink>
        <a:srgbClr val="056631"/>
      </a:hlink>
      <a:folHlink>
        <a:srgbClr val="056631"/>
      </a:folHlink>
    </a:clrScheme>
    <a:fontScheme name="Molnlycke_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B931610-F55B-482F-8719-FC5500382874}">
  <we:reference id="33491e4f-5d38-4c24-85cb-c5144f8a0d2f" version="1.0.0.0" store="EXCatalog" storeType="EXCatalog"/>
  <we:alternateReferences/>
  <we:properties>
    <we:property name="Office.AutoShowTaskpaneWithDocument" value="fals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022AC489A14F40A5AAEA78E24E00FE" ma:contentTypeVersion="18" ma:contentTypeDescription="Create a new document." ma:contentTypeScope="" ma:versionID="8b0455854e9c5221eb07f7ee60974e1c">
  <xsd:schema xmlns:xsd="http://www.w3.org/2001/XMLSchema" xmlns:xs="http://www.w3.org/2001/XMLSchema" xmlns:p="http://schemas.microsoft.com/office/2006/metadata/properties" xmlns:ns2="f60aac05-9767-4a2f-b30b-58b9a47777db" xmlns:ns3="4dffbe86-ba59-49a6-b7e0-73ad882344b1" targetNamespace="http://schemas.microsoft.com/office/2006/metadata/properties" ma:root="true" ma:fieldsID="1af395fd5d7ad43c2d7aa4ca0082ff92" ns2:_="" ns3:_="">
    <xsd:import namespace="f60aac05-9767-4a2f-b30b-58b9a47777db"/>
    <xsd:import namespace="4dffbe86-ba59-49a6-b7e0-73ad882344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aac05-9767-4a2f-b30b-58b9a4777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b691f95-8e0e-4dc6-a1c8-ae3fea2e8c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fbe86-ba59-49a6-b7e0-73ad882344b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3bb3688e-5ed2-42a7-9922-ccef4f1f0f38}" ma:internalName="TaxCatchAll" ma:showField="CatchAllData" ma:web="4dffbe86-ba59-49a6-b7e0-73ad882344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ffbe86-ba59-49a6-b7e0-73ad882344b1" xsi:nil="true"/>
    <lcf76f155ced4ddcb4097134ff3c332f xmlns="f60aac05-9767-4a2f-b30b-58b9a47777db">
      <Terms xmlns="http://schemas.microsoft.com/office/infopath/2007/PartnerControls"/>
    </lcf76f155ced4ddcb4097134ff3c332f>
    <SharedWithUsers xmlns="4dffbe86-ba59-49a6-b7e0-73ad882344b1">
      <UserInfo>
        <DisplayName>Linda Byrlind</DisplayName>
        <AccountId>152</AccountId>
        <AccountType/>
      </UserInfo>
      <UserInfo>
        <DisplayName>Marie Rehn</DisplayName>
        <AccountId>30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1D8D2D-BBCC-465D-B9D2-10A72AE9B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0aac05-9767-4a2f-b30b-58b9a47777db"/>
    <ds:schemaRef ds:uri="4dffbe86-ba59-49a6-b7e0-73ad882344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ABDA6A-1F6C-4B42-8544-08E5AE6AC91F}">
  <ds:schemaRefs>
    <ds:schemaRef ds:uri="d7532cd0-e888-47d6-8f58-db0210f25002"/>
    <ds:schemaRef ds:uri="http://www.w3.org/XML/1998/namespace"/>
    <ds:schemaRef ds:uri="http://schemas.microsoft.com/office/infopath/2007/PartnerControls"/>
    <ds:schemaRef ds:uri="http://purl.org/dc/elements/1.1/"/>
    <ds:schemaRef ds:uri="10c3a147-0d64-46aa-a281-dc97358e8373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dffbe86-ba59-49a6-b7e0-73ad882344b1"/>
    <ds:schemaRef ds:uri="f60aac05-9767-4a2f-b30b-58b9a47777db"/>
  </ds:schemaRefs>
</ds:datastoreItem>
</file>

<file path=customXml/itemProps3.xml><?xml version="1.0" encoding="utf-8"?>
<ds:datastoreItem xmlns:ds="http://schemas.openxmlformats.org/officeDocument/2006/customXml" ds:itemID="{9CEBAD6A-AFE5-46E0-9A90-AF4AB80FFB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Molnlycke</Template>
  <TotalTime>0</TotalTime>
  <Words>445</Words>
  <Application>Microsoft Office PowerPoint</Application>
  <PresentationFormat>Widescreen</PresentationFormat>
  <Paragraphs>128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Mölnlycke</vt:lpstr>
      <vt:lpstr>PowerPoint Presentation</vt:lpstr>
      <vt:lpstr>Fortinet</vt:lpstr>
      <vt:lpstr>Fortinet</vt:lpstr>
      <vt:lpstr>Fortinet Environment</vt:lpstr>
      <vt:lpstr>Fortigate</vt:lpstr>
      <vt:lpstr>FortiManager, Analyzer, EMS</vt:lpstr>
      <vt:lpstr>FortiClient</vt:lpstr>
      <vt:lpstr>FortiManager</vt:lpstr>
      <vt:lpstr>Fortigates</vt:lpstr>
      <vt:lpstr>Fortigates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Larsson</dc:creator>
  <cp:lastModifiedBy>Oskar Larsson</cp:lastModifiedBy>
  <cp:revision>10</cp:revision>
  <dcterms:created xsi:type="dcterms:W3CDTF">2024-04-19T09:11:33Z</dcterms:created>
  <dcterms:modified xsi:type="dcterms:W3CDTF">2024-09-06T15:42:44Z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0x010100EB022AC489A14F40A5AAEA78E24E00FE</vt:lpwstr>
  </property>
  <property fmtid="{D5CDD505-2E9C-101B-9397-08002B2CF9AE}" pid="3" name="Order">
    <vt:r8>32000</vt:r8>
  </property>
  <property fmtid="{D5CDD505-2E9C-101B-9397-08002B2CF9AE}" pid="4" name="MediaServiceImageTags">
    <vt:lpwstr/>
  </property>
  <property fmtid="{D5CDD505-2E9C-101B-9397-08002B2CF9AE}" pid="5" name="MSIP_Label_a7295cc1-d279-42ac-ab4d-3b0f4fece050_Enabled">
    <vt:lpwstr>true</vt:lpwstr>
  </property>
  <property fmtid="{D5CDD505-2E9C-101B-9397-08002B2CF9AE}" pid="6" name="MSIP_Label_a7295cc1-d279-42ac-ab4d-3b0f4fece050_SetDate">
    <vt:lpwstr>2024-06-04T03:39:35Z</vt:lpwstr>
  </property>
  <property fmtid="{D5CDD505-2E9C-101B-9397-08002B2CF9AE}" pid="7" name="MSIP_Label_a7295cc1-d279-42ac-ab4d-3b0f4fece050_Method">
    <vt:lpwstr>Standard</vt:lpwstr>
  </property>
  <property fmtid="{D5CDD505-2E9C-101B-9397-08002B2CF9AE}" pid="8" name="MSIP_Label_a7295cc1-d279-42ac-ab4d-3b0f4fece050_Name">
    <vt:lpwstr>FUJITSU-RESTRICTED​</vt:lpwstr>
  </property>
  <property fmtid="{D5CDD505-2E9C-101B-9397-08002B2CF9AE}" pid="9" name="MSIP_Label_a7295cc1-d279-42ac-ab4d-3b0f4fece050_SiteId">
    <vt:lpwstr>a19f121d-81e1-4858-a9d8-736e267fd4c7</vt:lpwstr>
  </property>
  <property fmtid="{D5CDD505-2E9C-101B-9397-08002B2CF9AE}" pid="10" name="MSIP_Label_a7295cc1-d279-42ac-ab4d-3b0f4fece050_ActionId">
    <vt:lpwstr>7b664e42-26ca-4c7e-bd33-6ec8d86f5b54</vt:lpwstr>
  </property>
  <property fmtid="{D5CDD505-2E9C-101B-9397-08002B2CF9AE}" pid="11" name="MSIP_Label_a7295cc1-d279-42ac-ab4d-3b0f4fece050_ContentBits">
    <vt:lpwstr>0</vt:lpwstr>
  </property>
</Properties>
</file>